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6"/>
  </p:notesMasterIdLst>
  <p:sldIdLst>
    <p:sldId id="385" r:id="rId3"/>
    <p:sldId id="387" r:id="rId4"/>
    <p:sldId id="38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750"/>
    <a:srgbClr val="56C3F4"/>
    <a:srgbClr val="F3901D"/>
    <a:srgbClr val="D5E04E"/>
    <a:srgbClr val="C60651"/>
    <a:srgbClr val="FFCF01"/>
    <a:srgbClr val="DA1A32"/>
    <a:srgbClr val="00B274"/>
    <a:srgbClr val="0096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3" autoAdjust="0"/>
    <p:restoredTop sz="94639" autoAdjust="0"/>
  </p:normalViewPr>
  <p:slideViewPr>
    <p:cSldViewPr snapToGrid="0" snapToObjects="1">
      <p:cViewPr>
        <p:scale>
          <a:sx n="112" d="100"/>
          <a:sy n="112" d="100"/>
        </p:scale>
        <p:origin x="-1176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39E36-96E8-4DBA-83DF-3A763ECC15C0}" type="datetimeFigureOut">
              <a:rPr lang="en-US" smtClean="0"/>
              <a:pPr/>
              <a:t>1/3/13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F2BB-2D76-4E85-977D-EAC448E67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8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/>
          <a:srcRect r="50351"/>
          <a:stretch/>
        </p:blipFill>
        <p:spPr bwMode="gray">
          <a:xfrm>
            <a:off x="5788539" y="38420"/>
            <a:ext cx="3355461" cy="6785761"/>
          </a:xfrm>
          <a:prstGeom prst="rect">
            <a:avLst/>
          </a:prstGeom>
        </p:spPr>
      </p:pic>
      <p:pic>
        <p:nvPicPr>
          <p:cNvPr id="12" name="Picture 2" descr="\\psf\Host\Users\eric\Dolphin\6289 SuccessFactors Template\successfactors_SAP_Company\RGB\successfactors_SAP_Cmpny_R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7780" y="1148524"/>
            <a:ext cx="3371214" cy="6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Same Side Corner Rectangle 12"/>
          <p:cNvSpPr/>
          <p:nvPr userDrawn="1"/>
        </p:nvSpPr>
        <p:spPr bwMode="gray">
          <a:xfrm rot="5400000">
            <a:off x="3541213" y="-863123"/>
            <a:ext cx="1495513" cy="8577943"/>
          </a:xfrm>
          <a:prstGeom prst="round2SameRect">
            <a:avLst>
              <a:gd name="adj1" fmla="val 791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653548" y="2474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558" y="2755706"/>
            <a:ext cx="7673197" cy="1297193"/>
          </a:xfrm>
        </p:spPr>
        <p:txBody>
          <a:bodyPr anchor="ctr" anchorCtr="0">
            <a:noAutofit/>
          </a:bodyPr>
          <a:lstStyle>
            <a:lvl1pPr algn="l">
              <a:defRPr sz="4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Divider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gray">
          <a:xfrm>
            <a:off x="737558" y="4363544"/>
            <a:ext cx="4472797" cy="1411411"/>
          </a:xfrm>
        </p:spPr>
        <p:txBody>
          <a:bodyPr>
            <a:noAutofit/>
          </a:bodyPr>
          <a:lstStyle>
            <a:lvl1pPr marL="0" indent="0" algn="l">
              <a:spcBef>
                <a:spcPts val="1200"/>
              </a:spcBef>
              <a:buNone/>
              <a:defRPr sz="24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723952" y="6427180"/>
            <a:ext cx="56408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SuccessFactors Proprietary and Confidential  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SuccessFactors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An SAP Company.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925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08080" y="1413165"/>
            <a:ext cx="2993920" cy="4714172"/>
          </a:xfrm>
          <a:solidFill>
            <a:schemeClr val="bg1">
              <a:lumMod val="95000"/>
            </a:schemeClr>
          </a:solidFill>
        </p:spPr>
        <p:txBody>
          <a:bodyPr tIns="1296000" anchor="t" anchorCtr="0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582000" y="1413165"/>
            <a:ext cx="5238000" cy="47141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947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08080" y="1413163"/>
            <a:ext cx="4081120" cy="4714173"/>
          </a:xfrm>
          <a:solidFill>
            <a:schemeClr val="bg1">
              <a:lumMod val="95000"/>
            </a:schemeClr>
          </a:solidFill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54800" y="1413163"/>
            <a:ext cx="4165200" cy="4714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352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08080" y="1413163"/>
            <a:ext cx="5153920" cy="4714173"/>
          </a:xfrm>
          <a:solidFill>
            <a:schemeClr val="bg1">
              <a:lumMod val="95000"/>
            </a:schemeClr>
          </a:solidFill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42000" y="1413163"/>
            <a:ext cx="3078000" cy="4714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956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0688"/>
            <a:ext cx="4165200" cy="172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54800" y="1690688"/>
            <a:ext cx="4165200" cy="172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3490"/>
            <a:ext cx="4165200" cy="2508223"/>
          </a:xfrm>
          <a:solidFill>
            <a:schemeClr val="bg1">
              <a:lumMod val="95000"/>
            </a:schemeClr>
          </a:solidFill>
        </p:spPr>
        <p:txBody>
          <a:bodyPr tIns="504000" anchor="t" anchorCtr="0"/>
          <a:lstStyle>
            <a:lvl1pPr algn="ctr">
              <a:defRPr b="0"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54800" y="3573490"/>
            <a:ext cx="4165200" cy="2508223"/>
          </a:xfrm>
          <a:solidFill>
            <a:schemeClr val="bg1">
              <a:lumMod val="95000"/>
            </a:schemeClr>
          </a:solidFill>
        </p:spPr>
        <p:txBody>
          <a:bodyPr tIns="504000" anchor="t" anchorCtr="0"/>
          <a:lstStyle>
            <a:lvl1pPr algn="ctr">
              <a:defRPr b="0"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720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E31B23"/>
              </a:solidFill>
              <a:latin typeface="Calibri"/>
            </a:endParaRPr>
          </a:p>
        </p:txBody>
      </p:sp>
      <p:pic>
        <p:nvPicPr>
          <p:cNvPr id="12" name="Picture 11" descr="divider_gfx_g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7865" y="1325880"/>
            <a:ext cx="3366135" cy="3703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6400800"/>
            <a:ext cx="86868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" name="Picture 8" descr="slide_pgArro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5008" y="6565392"/>
            <a:ext cx="211455" cy="188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76" y="0"/>
            <a:ext cx="4937760" cy="6400800"/>
          </a:xfrm>
        </p:spPr>
        <p:txBody>
          <a:bodyPr lIns="0" tIns="457200" bIns="1188720" anchor="ctr" anchorCtr="0">
            <a:normAutofit/>
          </a:bodyPr>
          <a:lstStyle>
            <a:lvl1pPr algn="l">
              <a:lnSpc>
                <a:spcPts val="5800"/>
              </a:lnSpc>
              <a:defRPr sz="5800" b="0" cap="none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838200" cy="457200"/>
          </a:xfrm>
          <a:prstGeom prst="rect">
            <a:avLst/>
          </a:prstGeom>
        </p:spPr>
        <p:txBody>
          <a:bodyPr/>
          <a:lstStyle/>
          <a:p>
            <a:fld id="{2EAB1407-4803-4E5C-9C15-D9979A587D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lide_logo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368" y="6473952"/>
            <a:ext cx="1520190" cy="274320"/>
          </a:xfrm>
          <a:prstGeom prst="rect">
            <a:avLst/>
          </a:prstGeom>
        </p:spPr>
      </p:pic>
      <p:pic>
        <p:nvPicPr>
          <p:cNvPr id="10" name="Picture 29" descr="SFSFWorking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88" y="6447118"/>
            <a:ext cx="18018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837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\\psf\Host\Users\eric\Graphic Tank\BizX RGB-0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921" y="35641"/>
            <a:ext cx="3352080" cy="679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psf\Host\Users\eric\Dolphin\6289 SuccessFactors Template\successfactors_SAP_Company\RGB\successfactors_SAP_Cmpny_R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47780" y="1145937"/>
            <a:ext cx="338489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gray">
          <a:xfrm>
            <a:off x="5653548" y="2474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Same Side Corner Rectangle 7"/>
          <p:cNvSpPr/>
          <p:nvPr userDrawn="1"/>
        </p:nvSpPr>
        <p:spPr bwMode="gray">
          <a:xfrm rot="5400000">
            <a:off x="3541213" y="-863123"/>
            <a:ext cx="1495513" cy="8577943"/>
          </a:xfrm>
          <a:prstGeom prst="round2SameRect">
            <a:avLst>
              <a:gd name="adj1" fmla="val 791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558" y="2755706"/>
            <a:ext cx="7673197" cy="1297193"/>
          </a:xfrm>
        </p:spPr>
        <p:txBody>
          <a:bodyPr anchor="ctr" anchorCtr="0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Divider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 bwMode="gray">
          <a:xfrm>
            <a:off x="737558" y="4363544"/>
            <a:ext cx="4472797" cy="1411411"/>
          </a:xfrm>
        </p:spPr>
        <p:txBody>
          <a:bodyPr>
            <a:noAutofit/>
          </a:bodyPr>
          <a:lstStyle>
            <a:lvl1pPr marL="0" indent="0" algn="l">
              <a:spcBef>
                <a:spcPts val="1200"/>
              </a:spcBef>
              <a:buNone/>
              <a:defRPr sz="24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9296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eric\Graphic Tank\BizX RGB-0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6" r="-1265" b="-436"/>
          <a:stretch/>
        </p:blipFill>
        <p:spPr bwMode="auto">
          <a:xfrm>
            <a:off x="0" y="-60558"/>
            <a:ext cx="3404026" cy="69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psf\Host\Users\eric\Dolphin\6289 SuccessFactors Template\successfactors_SAP_Company\RGB\successfactors_SAP_Cmpny_R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279046" y="4860999"/>
            <a:ext cx="290133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Same Side Corner Rectangle 12"/>
          <p:cNvSpPr/>
          <p:nvPr userDrawn="1"/>
        </p:nvSpPr>
        <p:spPr bwMode="gray">
          <a:xfrm rot="5400000">
            <a:off x="3259157" y="-1067369"/>
            <a:ext cx="2042211" cy="8595361"/>
          </a:xfrm>
          <a:prstGeom prst="round2SameRect">
            <a:avLst>
              <a:gd name="adj1" fmla="val 6923"/>
              <a:gd name="adj2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22313" y="2342559"/>
            <a:ext cx="7697068" cy="1766316"/>
          </a:xfrm>
        </p:spPr>
        <p:txBody>
          <a:bodyPr anchor="ctr" anchorCtr="0">
            <a:noAutofit/>
          </a:bodyPr>
          <a:lstStyle>
            <a:lvl1pPr algn="l">
              <a:defRPr sz="5400" b="0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Divider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00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77" y="163899"/>
            <a:ext cx="8505646" cy="741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177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834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7707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7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288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55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5745600" y="1413164"/>
            <a:ext cx="3002908" cy="4714173"/>
          </a:xfrm>
          <a:noFill/>
        </p:spPr>
        <p:txBody>
          <a:bodyPr tIns="1296000" anchor="t" anchorCtr="0">
            <a:normAutofit/>
          </a:bodyPr>
          <a:lstStyle>
            <a:lvl1pPr algn="ctr">
              <a:defRPr sz="18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24000" y="1413164"/>
            <a:ext cx="5238000" cy="4714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134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4654800" y="1413163"/>
            <a:ext cx="4093708" cy="4714173"/>
          </a:xfrm>
          <a:noFill/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24000" y="1413163"/>
            <a:ext cx="4165200" cy="4714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4572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3575304" y="1413163"/>
            <a:ext cx="5173203" cy="4714173"/>
          </a:xfrm>
          <a:noFill/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24000" y="1413163"/>
            <a:ext cx="3078000" cy="4714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36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408080" y="1413165"/>
            <a:ext cx="2993920" cy="4714172"/>
          </a:xfrm>
          <a:noFill/>
        </p:spPr>
        <p:txBody>
          <a:bodyPr tIns="1296000" anchor="t" anchorCtr="0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582000" y="1413165"/>
            <a:ext cx="5238000" cy="47141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052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408080" y="1413163"/>
            <a:ext cx="4081120" cy="4714173"/>
          </a:xfrm>
          <a:noFill/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4654800" y="1413163"/>
            <a:ext cx="4165200" cy="4714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261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408080" y="1413163"/>
            <a:ext cx="5153920" cy="4714173"/>
          </a:xfrm>
          <a:noFill/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5742000" y="1413163"/>
            <a:ext cx="3078000" cy="4714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871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0688"/>
            <a:ext cx="4165200" cy="172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54800" y="1690688"/>
            <a:ext cx="4165200" cy="172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auto">
          <a:xfrm>
            <a:off x="324000" y="3573490"/>
            <a:ext cx="4165200" cy="2508223"/>
          </a:xfrm>
          <a:noFill/>
        </p:spPr>
        <p:txBody>
          <a:bodyPr tIns="504000" anchor="t" anchorCtr="0"/>
          <a:lstStyle>
            <a:lvl1pPr algn="ctr">
              <a:defRPr b="0"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auto">
          <a:xfrm>
            <a:off x="4654800" y="3573490"/>
            <a:ext cx="4165200" cy="2508223"/>
          </a:xfrm>
          <a:noFill/>
        </p:spPr>
        <p:txBody>
          <a:bodyPr tIns="504000" anchor="t" anchorCtr="0"/>
          <a:lstStyle>
            <a:lvl1pPr algn="ctr">
              <a:defRPr b="0"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660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2463763" y="2794005"/>
            <a:ext cx="4511370" cy="1256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96D6"/>
                </a:solidFill>
                <a:latin typeface="Arial" charset="0"/>
              </a:rPr>
              <a:t>Thank You</a:t>
            </a:r>
            <a:endParaRPr lang="en-US" sz="4000" dirty="0">
              <a:solidFill>
                <a:srgbClr val="0096D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psf\Host\Users\eric\Graphic Tank\BizX RGB-0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6" r="-1265" b="-436"/>
          <a:stretch/>
        </p:blipFill>
        <p:spPr bwMode="auto">
          <a:xfrm>
            <a:off x="0" y="-60558"/>
            <a:ext cx="3404026" cy="69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 bwMode="gray">
          <a:xfrm>
            <a:off x="302842" y="6391525"/>
            <a:ext cx="511175" cy="276999"/>
          </a:xfrm>
          <a:prstGeom prst="rect">
            <a:avLst/>
          </a:prstGeom>
        </p:spPr>
        <p:txBody>
          <a:bodyPr lIns="137160" tIns="68580" rIns="137160" bIns="68580" anchor="b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1B4E44D5-C488-4E44-AD75-2831948EC0D2}" type="slidenum">
              <a:rPr lang="en-US"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Lucida Sans" charset="0"/>
                <a:cs typeface="Arial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Lucida Sans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2463763" y="6427180"/>
            <a:ext cx="48217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SuccessFactors Proprietary and Confidential  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SuccessFactors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An SAP Company.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All rights reserved.</a:t>
            </a:r>
          </a:p>
        </p:txBody>
      </p:sp>
      <p:pic>
        <p:nvPicPr>
          <p:cNvPr id="12" name="Picture 2" descr="\\psf\Host\Users\eric\Dolphin\6289 SuccessFactors Template\successfactors_SAP_Company\RGB\successfactors_SAP_Cmpny_R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42895" y="6450074"/>
            <a:ext cx="1265671" cy="2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7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Blac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99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/>
          <a:srcRect l="50262" r="-516"/>
          <a:stretch/>
        </p:blipFill>
        <p:spPr>
          <a:xfrm>
            <a:off x="0" y="38420"/>
            <a:ext cx="3396343" cy="6785761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 userDrawn="1"/>
        </p:nvSpPr>
        <p:spPr bwMode="gray">
          <a:xfrm rot="5400000">
            <a:off x="3259157" y="-1067369"/>
            <a:ext cx="2042211" cy="8595361"/>
          </a:xfrm>
          <a:prstGeom prst="round2SameRect">
            <a:avLst>
              <a:gd name="adj1" fmla="val 6923"/>
              <a:gd name="adj2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22313" y="2342559"/>
            <a:ext cx="7697068" cy="1766316"/>
          </a:xfrm>
        </p:spPr>
        <p:txBody>
          <a:bodyPr anchor="ctr" anchorCtr="0">
            <a:noAutofit/>
          </a:bodyPr>
          <a:lstStyle>
            <a:lvl1pPr algn="l">
              <a:defRPr sz="5400" b="0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Divider Style</a:t>
            </a:r>
            <a:endParaRPr lang="en-US" dirty="0"/>
          </a:p>
        </p:txBody>
      </p:sp>
      <p:pic>
        <p:nvPicPr>
          <p:cNvPr id="15" name="Picture 2" descr="\\psf\Host\Users\eric\Dolphin\6289 SuccessFactors Template\successfactors_SAP_Company\RGB\successfactors_SAP_Cmpny_R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280955" y="4860999"/>
            <a:ext cx="2897371" cy="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 bwMode="gray">
          <a:xfrm>
            <a:off x="723952" y="6427180"/>
            <a:ext cx="56408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SuccessFactors Proprietary and Confidential  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SuccessFactors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An SAP Company.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292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177" y="163899"/>
            <a:ext cx="8505646" cy="7418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177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834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139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8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5745600" y="1413164"/>
            <a:ext cx="3002908" cy="4714173"/>
          </a:xfrm>
          <a:solidFill>
            <a:schemeClr val="bg1">
              <a:lumMod val="95000"/>
            </a:schemeClr>
          </a:solidFill>
        </p:spPr>
        <p:txBody>
          <a:bodyPr tIns="1296000" anchor="t" anchorCtr="0">
            <a:normAutofit/>
          </a:bodyPr>
          <a:lstStyle>
            <a:lvl1pPr algn="ctr">
              <a:defRPr sz="18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4000" y="1413164"/>
            <a:ext cx="5238000" cy="4714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072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654800" y="1413163"/>
            <a:ext cx="4093708" cy="4714173"/>
          </a:xfrm>
          <a:solidFill>
            <a:schemeClr val="bg1">
              <a:lumMod val="95000"/>
            </a:schemeClr>
          </a:solidFill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4000" y="1413163"/>
            <a:ext cx="4165200" cy="4714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6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3575304" y="1413163"/>
            <a:ext cx="5173203" cy="4714173"/>
          </a:xfrm>
          <a:solidFill>
            <a:schemeClr val="bg1">
              <a:lumMod val="95000"/>
            </a:schemeClr>
          </a:solidFill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4000" y="1413163"/>
            <a:ext cx="3078000" cy="47141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198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0" y="0"/>
            <a:ext cx="9144001" cy="100667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 bwMode="gray">
          <a:xfrm>
            <a:off x="0" y="1006678"/>
            <a:ext cx="9144001" cy="58513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6200000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/>
          <a:srcRect r="50315" b="41535"/>
          <a:stretch/>
        </p:blipFill>
        <p:spPr bwMode="gray">
          <a:xfrm>
            <a:off x="7850853" y="5330176"/>
            <a:ext cx="1293147" cy="1527824"/>
          </a:xfrm>
          <a:prstGeom prst="rect">
            <a:avLst/>
          </a:prstGeom>
        </p:spPr>
      </p:pic>
      <p:pic>
        <p:nvPicPr>
          <p:cNvPr id="12" name="Picture 2" descr="\\psf\Host\Users\eric\Dolphin\6289 SuccessFactors Template\successfactors_SAP_Company\RGB\successfactors_SAP_Cmpny_R_pos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56404" y="6447896"/>
            <a:ext cx="1277187" cy="24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19177" y="74951"/>
            <a:ext cx="8505646" cy="8308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9176" y="1488057"/>
            <a:ext cx="8488393" cy="445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302842" y="6391525"/>
            <a:ext cx="511175" cy="276999"/>
          </a:xfrm>
          <a:prstGeom prst="rect">
            <a:avLst/>
          </a:prstGeom>
        </p:spPr>
        <p:txBody>
          <a:bodyPr lIns="137160" tIns="68580" rIns="137160" bIns="68580" anchor="b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1B4E44D5-C488-4E44-AD75-2831948EC0D2}" type="slidenum">
              <a:rPr lang="en-US" sz="900">
                <a:solidFill>
                  <a:schemeClr val="bg1">
                    <a:lumMod val="50000"/>
                  </a:schemeClr>
                </a:solidFill>
                <a:latin typeface="Arial"/>
                <a:ea typeface="Lucida Sans" charset="0"/>
                <a:cs typeface="Arial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/>
              <a:ea typeface="Lucida Sans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gray">
          <a:xfrm>
            <a:off x="723952" y="6427180"/>
            <a:ext cx="56408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SuccessFactors Proprietary and Confidential  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SuccessFactors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An SAP Company.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541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702" r:id="rId5"/>
    <p:sldLayoutId id="2147483655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706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3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3363" indent="-233363" algn="l" defTabSz="914400" rtl="0" eaLnBrk="1" latinLnBrk="0" hangingPunct="1">
        <a:spcBef>
          <a:spcPts val="1600"/>
        </a:spcBef>
        <a:buClr>
          <a:schemeClr val="bg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457200" indent="-223838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0" y="0"/>
            <a:ext cx="9144001" cy="100667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 bwMode="white">
          <a:xfrm>
            <a:off x="0" y="1006678"/>
            <a:ext cx="9144001" cy="58513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165100" dist="38100" dir="16200000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19177" y="74951"/>
            <a:ext cx="8505646" cy="8308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2" descr="\\psf\Host\Users\eric\Dolphin\6289 SuccessFactors Template\successfactors_SAP_Company\RGB\successfactors_SAP_Cmpny_R_ne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6764521" y="6450074"/>
            <a:ext cx="1265671" cy="2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gray">
          <a:xfrm>
            <a:off x="302842" y="6391525"/>
            <a:ext cx="511175" cy="276999"/>
          </a:xfrm>
          <a:prstGeom prst="rect">
            <a:avLst/>
          </a:prstGeom>
        </p:spPr>
        <p:txBody>
          <a:bodyPr lIns="137160" tIns="68580" rIns="137160" bIns="68580" anchor="b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1B4E44D5-C488-4E44-AD75-2831948EC0D2}" type="slidenum">
              <a:rPr lang="en-US" sz="900">
                <a:solidFill>
                  <a:schemeClr val="bg1">
                    <a:lumMod val="50000"/>
                  </a:schemeClr>
                </a:solidFill>
                <a:latin typeface="Arial"/>
                <a:ea typeface="Lucida Sans" charset="0"/>
                <a:cs typeface="Arial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/>
              <a:ea typeface="Lucida Sans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>
            <a:off x="723953" y="6427180"/>
            <a:ext cx="48217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SuccessFactors Proprietary and Confidential  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SuccessFactors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An SAP Company.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All rights reserved.</a:t>
            </a:r>
          </a:p>
        </p:txBody>
      </p:sp>
      <p:pic>
        <p:nvPicPr>
          <p:cNvPr id="13" name="Picture 2" descr="\\psf\Host\Users\eric\Graphic Tank\BizX RGB-03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5237" y="5326553"/>
            <a:ext cx="1298763" cy="153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19176" y="1488057"/>
            <a:ext cx="8488393" cy="445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268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703" r:id="rId5"/>
    <p:sldLayoutId id="2147483681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2" r:id="rId14"/>
    <p:sldLayoutId id="21474837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3000"/>
        </a:spcBef>
        <a:buFont typeface="Arial" pitchFamily="34" charset="0"/>
        <a:buNone/>
        <a:defRPr sz="24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233363" indent="-233363" algn="l" defTabSz="914400" rtl="0" eaLnBrk="1" latinLnBrk="0" hangingPunct="1">
        <a:spcBef>
          <a:spcPts val="1600"/>
        </a:spcBef>
        <a:buClr>
          <a:schemeClr val="bg1">
            <a:lumMod val="50000"/>
          </a:schemeClr>
        </a:buClr>
        <a:buFont typeface="Arial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457200" indent="-223838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1800" kern="1200">
          <a:solidFill>
            <a:schemeClr val="bg1">
              <a:lumMod val="9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Going on Jam – via RBP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118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</a:t>
            </a:r>
            <a:r>
              <a:rPr lang="en-US" dirty="0" smtClean="0"/>
              <a:t>Jam via </a:t>
            </a:r>
            <a:r>
              <a:rPr lang="en-US" dirty="0" smtClean="0"/>
              <a:t>Role </a:t>
            </a:r>
            <a:r>
              <a:rPr lang="en-US" dirty="0" smtClean="0"/>
              <a:t>Based Permissions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5437"/>
            <a:ext cx="2626126" cy="3327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901" y="2649667"/>
            <a:ext cx="5753967" cy="2603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917" y="1405945"/>
            <a:ext cx="6747073" cy="4155128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306011" y="5936205"/>
            <a:ext cx="1162843" cy="183594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126173" y="4033928"/>
            <a:ext cx="1515362" cy="469270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7358355" y="4125722"/>
            <a:ext cx="1647935" cy="469270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330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RBP – Jam Access</a:t>
            </a:r>
            <a:endParaRPr lang="en-US" dirty="0"/>
          </a:p>
        </p:txBody>
      </p:sp>
      <p:pic>
        <p:nvPicPr>
          <p:cNvPr id="4" name="Content Placeholder 3" descr="RBP_Jam_Acce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b="123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1493342"/>
      </p:ext>
    </p:extLst>
  </p:cSld>
  <p:clrMapOvr>
    <a:masterClrMapping/>
  </p:clrMapOvr>
</p:sld>
</file>

<file path=ppt/theme/theme1.xml><?xml version="1.0" encoding="utf-8"?>
<a:theme xmlns:a="http://schemas.openxmlformats.org/drawingml/2006/main" name="SuccessFactors SAP Format v12">
  <a:themeElements>
    <a:clrScheme name="SuccessFactors">
      <a:dk1>
        <a:srgbClr val="000000"/>
      </a:dk1>
      <a:lt1>
        <a:srgbClr val="FFFFFF"/>
      </a:lt1>
      <a:dk2>
        <a:srgbClr val="F3901D"/>
      </a:dk2>
      <a:lt2>
        <a:srgbClr val="FFCF01"/>
      </a:lt2>
      <a:accent1>
        <a:srgbClr val="0096D6"/>
      </a:accent1>
      <a:accent2>
        <a:srgbClr val="56C3F4"/>
      </a:accent2>
      <a:accent3>
        <a:srgbClr val="00B274"/>
      </a:accent3>
      <a:accent4>
        <a:srgbClr val="7AC143"/>
      </a:accent4>
      <a:accent5>
        <a:srgbClr val="888888"/>
      </a:accent5>
      <a:accent6>
        <a:srgbClr val="DA1A32"/>
      </a:accent6>
      <a:hlink>
        <a:srgbClr val="DA1A32"/>
      </a:hlink>
      <a:folHlink>
        <a:srgbClr val="F390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100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1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SuccessFactors">
      <a:dk1>
        <a:srgbClr val="000000"/>
      </a:dk1>
      <a:lt1>
        <a:srgbClr val="FFFFFF"/>
      </a:lt1>
      <a:dk2>
        <a:srgbClr val="F3901D"/>
      </a:dk2>
      <a:lt2>
        <a:srgbClr val="FFCF01"/>
      </a:lt2>
      <a:accent1>
        <a:srgbClr val="0096D6"/>
      </a:accent1>
      <a:accent2>
        <a:srgbClr val="56C3F4"/>
      </a:accent2>
      <a:accent3>
        <a:srgbClr val="00B274"/>
      </a:accent3>
      <a:accent4>
        <a:srgbClr val="7AC143"/>
      </a:accent4>
      <a:accent5>
        <a:srgbClr val="888888"/>
      </a:accent5>
      <a:accent6>
        <a:srgbClr val="DA1A32"/>
      </a:accent6>
      <a:hlink>
        <a:srgbClr val="DA1A32"/>
      </a:hlink>
      <a:folHlink>
        <a:srgbClr val="F390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100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1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SuccessFactors SAP Format v12</Template>
  <TotalTime>1275</TotalTime>
  <Words>17</Words>
  <Application>Microsoft Macintosh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SuccessFactors SAP Format v12</vt:lpstr>
      <vt:lpstr>1_Office Theme</vt:lpstr>
      <vt:lpstr>Get Going on Jam – via RBP</vt:lpstr>
      <vt:lpstr>Enabling Jam via Role Based Permissions</vt:lpstr>
      <vt:lpstr>RBP – Jam Access</vt:lpstr>
    </vt:vector>
  </TitlesOfParts>
  <Company>Plateau Systems,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Presentation for Walmart, PM 1.0 and GM 2.0</dc:title>
  <dc:creator>Sam Passman</dc:creator>
  <cp:lastModifiedBy>Robert Leaton</cp:lastModifiedBy>
  <cp:revision>29</cp:revision>
  <dcterms:created xsi:type="dcterms:W3CDTF">2012-06-28T01:25:38Z</dcterms:created>
  <dcterms:modified xsi:type="dcterms:W3CDTF">2013-01-04T02:52:25Z</dcterms:modified>
</cp:coreProperties>
</file>