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Lst>
  <p:notesMasterIdLst>
    <p:notesMasterId r:id="rId3"/>
  </p:notesMasterIdLst>
  <p:handoutMasterIdLst>
    <p:handoutMasterId r:id="rId4"/>
  </p:handoutMasterIdLst>
  <p:sldIdLst>
    <p:sldId id="477" r:id="rId2"/>
  </p:sldIdLst>
  <p:sldSz cx="9144000" cy="6858000" type="screen4x3"/>
  <p:notesSz cx="6669088" cy="9928225"/>
  <p:embeddedFontLst>
    <p:embeddedFont>
      <p:font typeface="MS PGothic" panose="020B0600070205080204" pitchFamily="34" charset="-128"/>
      <p:regular r:id="rId5"/>
    </p:embeddedFont>
    <p:embeddedFont>
      <p:font typeface="MS PGothic" panose="020B0600070205080204" pitchFamily="34" charset="-128"/>
      <p:regular r:id="rId5"/>
    </p:embeddedFont>
    <p:embeddedFont>
      <p:font typeface="Arial Unicode MS" panose="020B0604020202020204" pitchFamily="34" charset="-128"/>
      <p:regular r:id="rId6"/>
    </p:embeddedFont>
  </p:embeddedFontLst>
  <p:defaultTextStyle>
    <a:defPPr>
      <a:defRPr lang="de-DE"/>
    </a:defPPr>
    <a:lvl1pPr marL="0" algn="l" defTabSz="914400" rtl="0" eaLnBrk="1" latinLnBrk="0" hangingPunct="1">
      <a:defRPr lang="de-DE" sz="1800" kern="1200">
        <a:solidFill>
          <a:schemeClr val="tx1"/>
        </a:solidFill>
        <a:latin typeface="Arial"/>
        <a:ea typeface="+mn-ea"/>
        <a:cs typeface="+mn-cs"/>
      </a:defRPr>
    </a:lvl1pPr>
    <a:lvl2pPr marL="457200" algn="l" defTabSz="914400" rtl="0" eaLnBrk="1" latinLnBrk="0" hangingPunct="1">
      <a:buClr>
        <a:srgbClr val="FDB913"/>
      </a:buClr>
      <a:buSzPct val="100000"/>
      <a:buFont typeface="wingdings"/>
      <a:buChar char=""/>
      <a:defRPr lang="de-DE" sz="1800" kern="1200">
        <a:solidFill>
          <a:schemeClr val="tx1"/>
        </a:solidFill>
        <a:latin typeface="Arial"/>
        <a:ea typeface="+mn-ea"/>
        <a:cs typeface="+mn-cs"/>
      </a:defRPr>
    </a:lvl2pPr>
    <a:lvl3pPr marL="914400" algn="l" defTabSz="914400" rtl="0" eaLnBrk="1" latinLnBrk="0" hangingPunct="1">
      <a:buClr>
        <a:srgbClr val="666666"/>
      </a:buClr>
      <a:buSzPct val="80000"/>
      <a:buFont typeface="Wingdings"/>
      <a:buChar char="n"/>
      <a:defRPr lang="de-DE" sz="1400" kern="1200">
        <a:solidFill>
          <a:schemeClr val="tx1"/>
        </a:solidFill>
        <a:latin typeface="Arial"/>
        <a:ea typeface="+mn-ea"/>
        <a:cs typeface="+mn-cs"/>
      </a:defRPr>
    </a:lvl3pPr>
    <a:lvl4pPr marL="1371600" algn="l" defTabSz="914400" rtl="0" eaLnBrk="1" latinLnBrk="0" hangingPunct="1">
      <a:buClr>
        <a:srgbClr val="666666"/>
      </a:buClr>
      <a:buSzPct val="80000"/>
      <a:buFont typeface="Arial"/>
      <a:buChar char=""/>
      <a:defRPr lang="de-DE" sz="1200" kern="1200">
        <a:solidFill>
          <a:schemeClr val="tx1"/>
        </a:solidFill>
        <a:latin typeface="Arial"/>
        <a:ea typeface="+mn-ea"/>
        <a:cs typeface="+mn-cs"/>
      </a:defRPr>
    </a:lvl4pPr>
    <a:lvl5pPr marL="1828800" algn="l" defTabSz="914400" rtl="0" eaLnBrk="1" latinLnBrk="0" hangingPunct="1">
      <a:buClr>
        <a:srgbClr val="666666"/>
      </a:buClr>
      <a:buSzPct val="80000"/>
      <a:buFont typeface="Arial"/>
      <a:buChar char=""/>
      <a:defRPr lang="de-DE" sz="1000" kern="1200">
        <a:solidFill>
          <a:schemeClr val="tx1"/>
        </a:solidFill>
        <a:latin typeface="Arial"/>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17">
          <p15:clr>
            <a:srgbClr val="A4A3A4"/>
          </p15:clr>
        </p15:guide>
        <p15:guide id="2" orient="horz" pos="206">
          <p15:clr>
            <a:srgbClr val="A4A3A4"/>
          </p15:clr>
        </p15:guide>
        <p15:guide id="3" orient="horz" pos="3834">
          <p15:clr>
            <a:srgbClr val="A4A3A4"/>
          </p15:clr>
        </p15:guide>
        <p15:guide id="4" orient="horz" pos="1065">
          <p15:clr>
            <a:srgbClr val="A4A3A4"/>
          </p15:clr>
        </p15:guide>
        <p15:guide id="5" orient="horz" pos="777">
          <p15:clr>
            <a:srgbClr val="A4A3A4"/>
          </p15:clr>
        </p15:guide>
        <p15:guide id="6" pos="5556">
          <p15:clr>
            <a:srgbClr val="A4A3A4"/>
          </p15:clr>
        </p15:guide>
        <p15:guide id="7" pos="206">
          <p15:clr>
            <a:srgbClr val="A4A3A4"/>
          </p15:clr>
        </p15:guide>
        <p15:guide id="8" pos="2886">
          <p15:clr>
            <a:srgbClr val="A4A3A4"/>
          </p15:clr>
        </p15:guide>
      </p15:sldGuideLst>
    </p:ext>
    <p:ext uri="{2D200454-40CA-4A62-9FC3-DE9A4176ACB9}">
      <p15:notesGuideLst xmlns:p15="http://schemas.microsoft.com/office/powerpoint/2012/main">
        <p15:guide id="1" orient="horz" pos="3127">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5500"/>
    <a:srgbClr val="EB7300"/>
    <a:srgbClr val="EB0F00"/>
    <a:srgbClr val="FF0000"/>
    <a:srgbClr val="003283"/>
    <a:srgbClr val="666666"/>
    <a:srgbClr val="2B3F7B"/>
    <a:srgbClr val="9C277B"/>
    <a:srgbClr val="D4652D"/>
    <a:srgbClr val="9E30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D5ABB26-0587-4C30-8999-92F81FD0307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55" autoAdjust="0"/>
    <p:restoredTop sz="99568" autoAdjust="0"/>
  </p:normalViewPr>
  <p:slideViewPr>
    <p:cSldViewPr snapToGrid="0" showGuides="1">
      <p:cViewPr varScale="1">
        <p:scale>
          <a:sx n="128" d="100"/>
          <a:sy n="128" d="100"/>
        </p:scale>
        <p:origin x="1181" y="96"/>
      </p:cViewPr>
      <p:guideLst>
        <p:guide orient="horz" pos="4117"/>
        <p:guide orient="horz" pos="206"/>
        <p:guide orient="horz" pos="3834"/>
        <p:guide orient="horz" pos="1065"/>
        <p:guide orient="horz" pos="777"/>
        <p:guide pos="5556"/>
        <p:guide pos="206"/>
        <p:guide pos="2886"/>
      </p:guideLst>
    </p:cSldViewPr>
  </p:slideViewPr>
  <p:outlineViewPr>
    <p:cViewPr>
      <p:scale>
        <a:sx n="33" d="100"/>
        <a:sy n="33" d="100"/>
      </p:scale>
      <p:origin x="48" y="13086"/>
    </p:cViewPr>
  </p:outlineViewPr>
  <p:notesTextViewPr>
    <p:cViewPr>
      <p:scale>
        <a:sx n="100" d="100"/>
        <a:sy n="100" d="100"/>
      </p:scale>
      <p:origin x="0" y="0"/>
    </p:cViewPr>
  </p:notesTextViewPr>
  <p:sorterViewPr>
    <p:cViewPr>
      <p:scale>
        <a:sx n="125" d="100"/>
        <a:sy n="125" d="100"/>
      </p:scale>
      <p:origin x="0" y="0"/>
    </p:cViewPr>
  </p:sorterViewPr>
  <p:notesViewPr>
    <p:cSldViewPr snapToGrid="0" showGuides="1">
      <p:cViewPr varScale="1">
        <p:scale>
          <a:sx n="76" d="100"/>
          <a:sy n="76" d="100"/>
        </p:scale>
        <p:origin x="-2232" y="-96"/>
      </p:cViewPr>
      <p:guideLst>
        <p:guide orient="horz" pos="3127"/>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2.fntdata"/><Relationship Id="rId5" Type="http://schemas.openxmlformats.org/officeDocument/2006/relationships/font" Target="fonts/font1.fntdata"/><Relationship Id="rId10" Type="http://schemas.openxmlformats.org/officeDocument/2006/relationships/tableStyles" Target="tableStyles.xml"/><Relationship Id="rId4" Type="http://schemas.openxmlformats.org/officeDocument/2006/relationships/handoutMaster" Target="handoutMasters/handout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1889575" y="9430091"/>
            <a:ext cx="2889938" cy="496411"/>
          </a:xfrm>
          <a:prstGeom prst="rect">
            <a:avLst/>
          </a:prstGeom>
        </p:spPr>
        <p:txBody>
          <a:bodyPr vert="horz" lIns="91440" tIns="45720" rIns="91440" bIns="45720" rtlCol="0" anchor="b"/>
          <a:lstStyle>
            <a:lvl1pPr algn="r">
              <a:defRPr sz="1200"/>
            </a:lvl1pPr>
          </a:lstStyle>
          <a:p>
            <a:pPr algn="ctr"/>
            <a:fld id="{47855BD9-AF71-426C-9B9B-B0E52B88852E}" type="slidenum">
              <a:rPr lang="de-DE" sz="1000" smtClean="0"/>
              <a:pPr algn="ctr"/>
              <a:t>‹#›</a:t>
            </a:fld>
            <a:endParaRPr lang="de-DE" sz="1000" dirty="0"/>
          </a:p>
        </p:txBody>
      </p:sp>
    </p:spTree>
    <p:extLst>
      <p:ext uri="{BB962C8B-B14F-4D97-AF65-F5344CB8AC3E}">
        <p14:creationId xmlns:p14="http://schemas.microsoft.com/office/powerpoint/2010/main" val="37806701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425450" y="423863"/>
            <a:ext cx="5818188" cy="4364037"/>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es Placeholder 4"/>
          <p:cNvSpPr>
            <a:spLocks noGrp="1"/>
          </p:cNvSpPr>
          <p:nvPr>
            <p:ph type="body" sz="quarter" idx="3"/>
          </p:nvPr>
        </p:nvSpPr>
        <p:spPr>
          <a:xfrm>
            <a:off x="729924" y="5109726"/>
            <a:ext cx="5209240" cy="4277111"/>
          </a:xfrm>
          <a:prstGeom prst="rect">
            <a:avLst/>
          </a:prstGeom>
        </p:spPr>
        <p:txBody>
          <a:bodyPr vert="horz" lIns="0" tIns="0" rIns="0" bIns="0" rtlCol="0">
            <a:normAutofit/>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7" name="Slide Number Placeholder 6"/>
          <p:cNvSpPr>
            <a:spLocks noGrp="1"/>
          </p:cNvSpPr>
          <p:nvPr>
            <p:ph type="sldNum" sz="quarter" idx="5"/>
          </p:nvPr>
        </p:nvSpPr>
        <p:spPr>
          <a:xfrm>
            <a:off x="2876044" y="9680022"/>
            <a:ext cx="917001" cy="222970"/>
          </a:xfrm>
          <a:prstGeom prst="rect">
            <a:avLst/>
          </a:prstGeom>
        </p:spPr>
        <p:txBody>
          <a:bodyPr vert="horz" lIns="91440" tIns="45720" rIns="91440" bIns="45720" rtlCol="0" anchor="b"/>
          <a:lstStyle>
            <a:lvl1pPr algn="ctr">
              <a:defRPr sz="1000"/>
            </a:lvl1pPr>
          </a:lstStyle>
          <a:p>
            <a:fld id="{7D8C2C35-2B8A-446E-BEC0-FD36716C29AC}" type="slidenum">
              <a:rPr lang="de-DE" smtClean="0"/>
              <a:pPr/>
              <a:t>‹#›</a:t>
            </a:fld>
            <a:endParaRPr lang="de-DE" dirty="0"/>
          </a:p>
        </p:txBody>
      </p:sp>
    </p:spTree>
    <p:extLst>
      <p:ext uri="{BB962C8B-B14F-4D97-AF65-F5344CB8AC3E}">
        <p14:creationId xmlns:p14="http://schemas.microsoft.com/office/powerpoint/2010/main" val="1908748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270000" indent="-180000" algn="l" defTabSz="914400" rtl="0" eaLnBrk="1" latinLnBrk="0" hangingPunct="1">
      <a:buClr>
        <a:schemeClr val="accent1"/>
      </a:buClr>
      <a:buSzPct val="100000"/>
      <a:buFont typeface="Wingdings" pitchFamily="2" charset="2"/>
      <a:buChar char=""/>
      <a:defRPr sz="1200" kern="1200">
        <a:solidFill>
          <a:schemeClr val="tx1"/>
        </a:solidFill>
        <a:latin typeface="+mn-lt"/>
        <a:ea typeface="+mn-ea"/>
        <a:cs typeface="+mn-cs"/>
      </a:defRPr>
    </a:lvl2pPr>
    <a:lvl3pPr marL="449263" indent="-182563" algn="l" defTabSz="914400" rtl="0" eaLnBrk="1" latinLnBrk="0" hangingPunct="1">
      <a:buClr>
        <a:schemeClr val="accent2"/>
      </a:buClr>
      <a:buSzPct val="80000"/>
      <a:buFont typeface="Symbol" pitchFamily="18" charset="2"/>
      <a:buChar char="-"/>
      <a:defRPr sz="1000" kern="1200">
        <a:solidFill>
          <a:schemeClr val="tx1"/>
        </a:solidFill>
        <a:latin typeface="+mn-lt"/>
        <a:ea typeface="+mn-ea"/>
        <a:cs typeface="+mn-cs"/>
      </a:defRPr>
    </a:lvl3pPr>
    <a:lvl4pPr marL="566738" indent="-133350" algn="l" defTabSz="914400" rtl="0" eaLnBrk="1" latinLnBrk="0" hangingPunct="1">
      <a:buClr>
        <a:schemeClr val="accent2"/>
      </a:buClr>
      <a:buFont typeface="Arial" pitchFamily="34" charset="0"/>
      <a:buChar char="–"/>
      <a:defRPr sz="10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hyperlink" Target="http://www.sap.com/corporate-en/legal/copyright/index.epx" TargetMode="External"/><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hyperlink" Target="http://www.sap.com/corporate-en/legal/copyright/index.epx" TargetMode="External"/><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with picture - short">
    <p:bg>
      <p:bgPr>
        <a:solidFill>
          <a:schemeClr val="accent1"/>
        </a:solidFill>
        <a:effectLst/>
      </p:bgPr>
    </p:bg>
    <p:spTree>
      <p:nvGrpSpPr>
        <p:cNvPr id="1" name=""/>
        <p:cNvGrpSpPr/>
        <p:nvPr/>
      </p:nvGrpSpPr>
      <p:grpSpPr>
        <a:xfrm>
          <a:off x="0" y="0"/>
          <a:ext cx="0" cy="0"/>
          <a:chOff x="0" y="0"/>
          <a:chExt cx="0" cy="0"/>
        </a:xfrm>
      </p:grpSpPr>
      <p:sp>
        <p:nvSpPr>
          <p:cNvPr id="3" name="Rectangle 2"/>
          <p:cNvSpPr/>
          <p:nvPr userDrawn="1"/>
        </p:nvSpPr>
        <p:spPr bwMode="gray">
          <a:xfrm>
            <a:off x="324000" y="-1"/>
            <a:ext cx="8496000" cy="2143126"/>
          </a:xfrm>
          <a:prstGeom prst="rect">
            <a:avLst/>
          </a:prstGeom>
          <a:solidFill>
            <a:schemeClr val="bg1">
              <a:alpha val="75000"/>
            </a:schemeClr>
          </a:solidFill>
          <a:ln w="6350" algn="ctr">
            <a:no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sp>
        <p:nvSpPr>
          <p:cNvPr id="2" name="Title 1"/>
          <p:cNvSpPr>
            <a:spLocks noGrp="1"/>
          </p:cNvSpPr>
          <p:nvPr>
            <p:ph type="title" hasCustomPrompt="1"/>
          </p:nvPr>
        </p:nvSpPr>
        <p:spPr>
          <a:xfrm>
            <a:off x="414000" y="324000"/>
            <a:ext cx="8280000" cy="738000"/>
          </a:xfrm>
        </p:spPr>
        <p:txBody>
          <a:bodyPr anchor="t" anchorCtr="0">
            <a:noAutofit/>
          </a:bodyPr>
          <a:lstStyle>
            <a:lvl1pPr>
              <a:defRPr sz="4800">
                <a:solidFill>
                  <a:schemeClr val="tx1"/>
                </a:solidFill>
              </a:defRPr>
            </a:lvl1pPr>
          </a:lstStyle>
          <a:p>
            <a:r>
              <a:rPr lang="en-US" dirty="0" smtClean="0"/>
              <a:t>Short Presentation Title</a:t>
            </a:r>
            <a:endParaRPr lang="en-US" dirty="0"/>
          </a:p>
        </p:txBody>
      </p:sp>
      <p:pic>
        <p:nvPicPr>
          <p:cNvPr id="4" name="Picture 3" descr="SAP_grad_R_pref.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8613" y="6081713"/>
            <a:ext cx="916953" cy="454025"/>
          </a:xfrm>
          <a:prstGeom prst="rect">
            <a:avLst/>
          </a:prstGeom>
        </p:spPr>
      </p:pic>
      <p:sp>
        <p:nvSpPr>
          <p:cNvPr id="5" name="Rectangle 4"/>
          <p:cNvSpPr/>
          <p:nvPr userDrawn="1"/>
        </p:nvSpPr>
        <p:spPr bwMode="gray">
          <a:xfrm>
            <a:off x="324000" y="0"/>
            <a:ext cx="8496000" cy="162000"/>
          </a:xfrm>
          <a:prstGeom prst="rect">
            <a:avLst/>
          </a:prstGeom>
          <a:solidFill>
            <a:schemeClr val="accent1"/>
          </a:solidFill>
          <a:ln w="9525" algn="ctr">
            <a:no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sz="1600" b="0" i="0" u="none" strike="noStrike" kern="0" cap="none" spc="0" normalizeH="0" baseline="0" noProof="0" dirty="0" err="1" smtClean="0">
              <a:ln>
                <a:noFill/>
              </a:ln>
              <a:effectLst/>
              <a:uLnTx/>
              <a:uFillTx/>
              <a:ea typeface="Arial Unicode MS" pitchFamily="34" charset="-128"/>
              <a:cs typeface="Arial Unicode MS" pitchFamily="34" charset="-128"/>
            </a:endParaRPr>
          </a:p>
        </p:txBody>
      </p:sp>
      <p:sp>
        <p:nvSpPr>
          <p:cNvPr id="6" name="Subtitle 2"/>
          <p:cNvSpPr>
            <a:spLocks noGrp="1"/>
          </p:cNvSpPr>
          <p:nvPr>
            <p:ph type="subTitle" idx="1" hasCustomPrompt="1"/>
          </p:nvPr>
        </p:nvSpPr>
        <p:spPr bwMode="gray">
          <a:xfrm>
            <a:off x="414000" y="1499870"/>
            <a:ext cx="6840000" cy="492443"/>
          </a:xfrm>
        </p:spPr>
        <p:txBody>
          <a:bodyPr anchor="t" anchorCtr="0">
            <a:noAutofit/>
          </a:bodyPr>
          <a:lstStyle>
            <a:lvl1pPr marL="0" marR="0" indent="0" algn="l" defTabSz="914400" rtl="0" eaLnBrk="1" fontAlgn="auto" latinLnBrk="0" hangingPunct="1">
              <a:lnSpc>
                <a:spcPct val="100000"/>
              </a:lnSpc>
              <a:spcBef>
                <a:spcPts val="0"/>
              </a:spcBef>
              <a:spcAft>
                <a:spcPts val="0"/>
              </a:spcAft>
              <a:buClr>
                <a:schemeClr val="accent1"/>
              </a:buClr>
              <a:buSzPct val="80000"/>
              <a:buFontTx/>
              <a:buNone/>
              <a:tabLst/>
              <a:defRPr sz="1600" b="0">
                <a:solidFill>
                  <a:sysClr val="windowText" lastClr="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Speaker’s Name/Department (delete if not needed)</a:t>
            </a:r>
            <a:br>
              <a:rPr lang="en-US" dirty="0" smtClean="0"/>
            </a:br>
            <a:r>
              <a:rPr lang="en-US" dirty="0" smtClean="0"/>
              <a:t>Month 00, 2013</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noProof="0" dirty="0" smtClean="0"/>
              <a:t>Insert page title</a:t>
            </a:r>
            <a:endParaRPr lang="en-US" dirty="0"/>
          </a:p>
        </p:txBody>
      </p:sp>
      <p:sp>
        <p:nvSpPr>
          <p:cNvPr id="4" name="Text Placeholder 3"/>
          <p:cNvSpPr>
            <a:spLocks noGrp="1"/>
          </p:cNvSpPr>
          <p:nvPr>
            <p:ph type="body" sz="quarter" idx="10" hasCustomPrompt="1"/>
          </p:nvPr>
        </p:nvSpPr>
        <p:spPr>
          <a:xfrm>
            <a:off x="324000" y="1690687"/>
            <a:ext cx="8494713" cy="4391026"/>
          </a:xfrm>
        </p:spPr>
        <p:txBody>
          <a:bodyPr/>
          <a:lstStyle>
            <a:lvl1pPr>
              <a:defRPr/>
            </a:lvl1pPr>
          </a:lstStyle>
          <a:p>
            <a:pPr lvl="0"/>
            <a:r>
              <a:rPr lang="en-US" noProof="0"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Text: 2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noProof="0" dirty="0" smtClean="0"/>
              <a:t>Insert page title</a:t>
            </a:r>
            <a:endParaRPr lang="en-US" dirty="0"/>
          </a:p>
        </p:txBody>
      </p:sp>
      <p:sp>
        <p:nvSpPr>
          <p:cNvPr id="4" name="Text Placeholder 3"/>
          <p:cNvSpPr>
            <a:spLocks noGrp="1"/>
          </p:cNvSpPr>
          <p:nvPr>
            <p:ph type="body" sz="quarter" idx="10" hasCustomPrompt="1"/>
          </p:nvPr>
        </p:nvSpPr>
        <p:spPr>
          <a:xfrm>
            <a:off x="324000" y="1691999"/>
            <a:ext cx="4165200" cy="4392000"/>
          </a:xfrm>
        </p:spPr>
        <p:txBody>
          <a:bodyPr/>
          <a:lstStyle>
            <a:lvl1pPr>
              <a:defRPr/>
            </a:lvl1pPr>
          </a:lstStyle>
          <a:p>
            <a:pPr lvl="0"/>
            <a:r>
              <a:rPr lang="en-US" noProof="0"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3"/>
          <p:cNvSpPr>
            <a:spLocks noGrp="1"/>
          </p:cNvSpPr>
          <p:nvPr>
            <p:ph type="body" sz="quarter" idx="11" hasCustomPrompt="1"/>
          </p:nvPr>
        </p:nvSpPr>
        <p:spPr>
          <a:xfrm>
            <a:off x="4654800" y="1691999"/>
            <a:ext cx="4165200" cy="4392000"/>
          </a:xfrm>
        </p:spPr>
        <p:txBody>
          <a:bodyPr/>
          <a:lstStyle>
            <a:lvl1pPr>
              <a:defRPr/>
            </a:lvl1pPr>
          </a:lstStyle>
          <a:p>
            <a:pPr lvl="0"/>
            <a:r>
              <a:rPr lang="en-US" noProof="0"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Text: 3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24000" y="324000"/>
            <a:ext cx="8496000" cy="756000"/>
          </a:xfrm>
        </p:spPr>
        <p:txBody>
          <a:bodyPr/>
          <a:lstStyle/>
          <a:p>
            <a:r>
              <a:rPr lang="en-US" noProof="0" dirty="0" smtClean="0"/>
              <a:t>Insert page title</a:t>
            </a:r>
            <a:endParaRPr lang="en-US" dirty="0"/>
          </a:p>
        </p:txBody>
      </p:sp>
      <p:sp>
        <p:nvSpPr>
          <p:cNvPr id="4" name="Text Placeholder 3"/>
          <p:cNvSpPr>
            <a:spLocks noGrp="1"/>
          </p:cNvSpPr>
          <p:nvPr>
            <p:ph type="body" sz="quarter" idx="10" hasCustomPrompt="1"/>
          </p:nvPr>
        </p:nvSpPr>
        <p:spPr>
          <a:xfrm>
            <a:off x="324000" y="1691999"/>
            <a:ext cx="2721600" cy="4392000"/>
          </a:xfrm>
        </p:spPr>
        <p:txBody>
          <a:bodyPr/>
          <a:lstStyle>
            <a:lvl1pPr>
              <a:defRPr/>
            </a:lvl1pPr>
          </a:lstStyle>
          <a:p>
            <a:pPr lvl="0"/>
            <a:r>
              <a:rPr lang="en-US" noProof="0"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3"/>
          <p:cNvSpPr>
            <a:spLocks noGrp="1"/>
          </p:cNvSpPr>
          <p:nvPr>
            <p:ph type="body" sz="quarter" idx="11" hasCustomPrompt="1"/>
          </p:nvPr>
        </p:nvSpPr>
        <p:spPr>
          <a:xfrm>
            <a:off x="6098400" y="1691999"/>
            <a:ext cx="2721600" cy="4392000"/>
          </a:xfrm>
        </p:spPr>
        <p:txBody>
          <a:bodyPr/>
          <a:lstStyle>
            <a:lvl1pPr>
              <a:defRPr/>
            </a:lvl1pPr>
          </a:lstStyle>
          <a:p>
            <a:pPr lvl="0"/>
            <a:r>
              <a:rPr lang="en-US" noProof="0"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 Placeholder 3"/>
          <p:cNvSpPr>
            <a:spLocks noGrp="1"/>
          </p:cNvSpPr>
          <p:nvPr>
            <p:ph type="body" sz="quarter" idx="12" hasCustomPrompt="1"/>
          </p:nvPr>
        </p:nvSpPr>
        <p:spPr>
          <a:xfrm>
            <a:off x="3220725" y="1691999"/>
            <a:ext cx="2721600" cy="4392000"/>
          </a:xfrm>
        </p:spPr>
        <p:txBody>
          <a:bodyPr/>
          <a:lstStyle>
            <a:lvl1pPr>
              <a:defRPr/>
            </a:lvl1pPr>
          </a:lstStyle>
          <a:p>
            <a:pPr lvl="0"/>
            <a:r>
              <a:rPr lang="en-US" noProof="0"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ext with picture right 1">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p:txBody>
          <a:bodyPr/>
          <a:lstStyle>
            <a:lvl1pPr>
              <a:defRPr/>
            </a:lvl1pPr>
          </a:lstStyle>
          <a:p>
            <a:r>
              <a:rPr lang="en-US" noProof="0" dirty="0" smtClean="0"/>
              <a:t>Insert page title</a:t>
            </a:r>
            <a:endParaRPr lang="de-DE" dirty="0"/>
          </a:p>
        </p:txBody>
      </p:sp>
      <p:sp>
        <p:nvSpPr>
          <p:cNvPr id="5" name="Picture Placeholder 4"/>
          <p:cNvSpPr>
            <a:spLocks noGrp="1"/>
          </p:cNvSpPr>
          <p:nvPr>
            <p:ph type="pic" sz="quarter" idx="10"/>
          </p:nvPr>
        </p:nvSpPr>
        <p:spPr bwMode="gray">
          <a:xfrm>
            <a:off x="5745600" y="1690687"/>
            <a:ext cx="3078000" cy="4391025"/>
          </a:xfrm>
          <a:solidFill>
            <a:schemeClr val="bg1">
              <a:lumMod val="95000"/>
            </a:schemeClr>
          </a:solidFill>
        </p:spPr>
        <p:txBody>
          <a:bodyPr tIns="1296000" anchor="t" anchorCtr="0"/>
          <a:lstStyle>
            <a:lvl1pPr algn="ctr">
              <a:defRPr b="0"/>
            </a:lvl1pPr>
          </a:lstStyle>
          <a:p>
            <a:r>
              <a:rPr lang="en-US" smtClean="0"/>
              <a:t>Click icon to add picture</a:t>
            </a:r>
            <a:endParaRPr lang="de-DE" dirty="0"/>
          </a:p>
        </p:txBody>
      </p:sp>
      <p:sp>
        <p:nvSpPr>
          <p:cNvPr id="7" name="Text Placeholder 6"/>
          <p:cNvSpPr>
            <a:spLocks noGrp="1"/>
          </p:cNvSpPr>
          <p:nvPr>
            <p:ph type="body" sz="quarter" idx="11" hasCustomPrompt="1"/>
          </p:nvPr>
        </p:nvSpPr>
        <p:spPr bwMode="gray">
          <a:xfrm>
            <a:off x="324000" y="1690687"/>
            <a:ext cx="5238000" cy="4391025"/>
          </a:xfrm>
        </p:spPr>
        <p:txBody>
          <a:bodyPr/>
          <a:lstStyle>
            <a:lvl1pPr>
              <a:defRPr/>
            </a:lvl1pPr>
          </a:lstStyle>
          <a:p>
            <a:pPr lvl="0"/>
            <a:r>
              <a:rPr lang="en-US" noProof="0"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DE"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and Text with picture right 2">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p:txBody>
          <a:bodyPr/>
          <a:lstStyle>
            <a:lvl1pPr>
              <a:defRPr/>
            </a:lvl1pPr>
          </a:lstStyle>
          <a:p>
            <a:r>
              <a:rPr lang="en-US" noProof="0" dirty="0" smtClean="0"/>
              <a:t>Insert page title</a:t>
            </a:r>
            <a:endParaRPr lang="de-DE" dirty="0"/>
          </a:p>
        </p:txBody>
      </p:sp>
      <p:sp>
        <p:nvSpPr>
          <p:cNvPr id="5" name="Picture Placeholder 4"/>
          <p:cNvSpPr>
            <a:spLocks noGrp="1"/>
          </p:cNvSpPr>
          <p:nvPr>
            <p:ph type="pic" sz="quarter" idx="10"/>
          </p:nvPr>
        </p:nvSpPr>
        <p:spPr bwMode="gray">
          <a:xfrm>
            <a:off x="4654800" y="1692000"/>
            <a:ext cx="4165200" cy="4392000"/>
          </a:xfrm>
          <a:solidFill>
            <a:schemeClr val="bg1">
              <a:lumMod val="95000"/>
            </a:schemeClr>
          </a:solidFill>
        </p:spPr>
        <p:txBody>
          <a:bodyPr vert="horz" lIns="0" tIns="1296000" rIns="0" bIns="0" rtlCol="0" anchor="t" anchorCtr="0">
            <a:noAutofit/>
          </a:bodyPr>
          <a:lstStyle>
            <a:lvl1pPr marL="0" indent="0" algn="ctr" defTabSz="914400" rtl="0" eaLnBrk="1" latinLnBrk="0" hangingPunct="1">
              <a:spcBef>
                <a:spcPts val="1620"/>
              </a:spcBef>
              <a:buClr>
                <a:schemeClr val="accent1"/>
              </a:buClr>
              <a:buSzPct val="80000"/>
              <a:buFontTx/>
              <a:buNone/>
              <a:defRPr lang="de-DE" sz="1800" b="0" kern="1200" dirty="0">
                <a:solidFill>
                  <a:schemeClr val="tx1"/>
                </a:solidFill>
                <a:latin typeface="+mn-lt"/>
                <a:ea typeface="+mn-ea"/>
                <a:cs typeface="+mn-cs"/>
              </a:defRPr>
            </a:lvl1pPr>
          </a:lstStyle>
          <a:p>
            <a:r>
              <a:rPr lang="en-US" smtClean="0"/>
              <a:t>Click icon to add picture</a:t>
            </a:r>
            <a:endParaRPr lang="de-DE" dirty="0"/>
          </a:p>
        </p:txBody>
      </p:sp>
      <p:sp>
        <p:nvSpPr>
          <p:cNvPr id="7" name="Text Placeholder 6"/>
          <p:cNvSpPr>
            <a:spLocks noGrp="1"/>
          </p:cNvSpPr>
          <p:nvPr>
            <p:ph type="body" sz="quarter" idx="11" hasCustomPrompt="1"/>
          </p:nvPr>
        </p:nvSpPr>
        <p:spPr bwMode="gray">
          <a:xfrm>
            <a:off x="324000" y="1692000"/>
            <a:ext cx="4165200" cy="4392000"/>
          </a:xfrm>
        </p:spPr>
        <p:txBody>
          <a:bodyPr/>
          <a:lstStyle>
            <a:lvl1pPr>
              <a:defRPr/>
            </a:lvl1pPr>
          </a:lstStyle>
          <a:p>
            <a:pPr lvl="0"/>
            <a:r>
              <a:rPr lang="en-US" noProof="0"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DE"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itle and Text with picture right 3">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p:txBody>
          <a:bodyPr/>
          <a:lstStyle>
            <a:lvl1pPr>
              <a:defRPr/>
            </a:lvl1pPr>
          </a:lstStyle>
          <a:p>
            <a:r>
              <a:rPr lang="en-US" noProof="0" dirty="0" smtClean="0"/>
              <a:t>Insert page title</a:t>
            </a:r>
            <a:endParaRPr lang="de-DE" dirty="0"/>
          </a:p>
        </p:txBody>
      </p:sp>
      <p:sp>
        <p:nvSpPr>
          <p:cNvPr id="5" name="Picture Placeholder 4"/>
          <p:cNvSpPr>
            <a:spLocks noGrp="1"/>
          </p:cNvSpPr>
          <p:nvPr>
            <p:ph type="pic" sz="quarter" idx="10"/>
          </p:nvPr>
        </p:nvSpPr>
        <p:spPr bwMode="gray">
          <a:xfrm>
            <a:off x="3575304" y="1692000"/>
            <a:ext cx="5238000" cy="4392000"/>
          </a:xfrm>
          <a:solidFill>
            <a:schemeClr val="bg1">
              <a:lumMod val="95000"/>
            </a:schemeClr>
          </a:solidFill>
        </p:spPr>
        <p:txBody>
          <a:bodyPr vert="horz" lIns="0" tIns="1296000" rIns="0" bIns="0" rtlCol="0" anchor="t" anchorCtr="0">
            <a:noAutofit/>
          </a:bodyPr>
          <a:lstStyle>
            <a:lvl1pPr marL="0" indent="0" algn="ctr" defTabSz="914400" rtl="0" eaLnBrk="1" latinLnBrk="0" hangingPunct="1">
              <a:spcBef>
                <a:spcPts val="1620"/>
              </a:spcBef>
              <a:buClr>
                <a:schemeClr val="accent1"/>
              </a:buClr>
              <a:buSzPct val="80000"/>
              <a:buFontTx/>
              <a:buNone/>
              <a:defRPr lang="de-DE" sz="1800" b="0" kern="1200" dirty="0">
                <a:solidFill>
                  <a:schemeClr val="tx1"/>
                </a:solidFill>
                <a:latin typeface="+mn-lt"/>
                <a:ea typeface="+mn-ea"/>
                <a:cs typeface="+mn-cs"/>
              </a:defRPr>
            </a:lvl1pPr>
          </a:lstStyle>
          <a:p>
            <a:r>
              <a:rPr lang="en-US" smtClean="0"/>
              <a:t>Click icon to add picture</a:t>
            </a:r>
            <a:endParaRPr lang="de-DE" dirty="0"/>
          </a:p>
        </p:txBody>
      </p:sp>
      <p:sp>
        <p:nvSpPr>
          <p:cNvPr id="7" name="Text Placeholder 6"/>
          <p:cNvSpPr>
            <a:spLocks noGrp="1"/>
          </p:cNvSpPr>
          <p:nvPr>
            <p:ph type="body" sz="quarter" idx="11" hasCustomPrompt="1"/>
          </p:nvPr>
        </p:nvSpPr>
        <p:spPr bwMode="gray">
          <a:xfrm>
            <a:off x="324000" y="1692000"/>
            <a:ext cx="3078000" cy="4392000"/>
          </a:xfrm>
        </p:spPr>
        <p:txBody>
          <a:bodyPr/>
          <a:lstStyle>
            <a:lvl1pPr>
              <a:defRPr/>
            </a:lvl1pPr>
          </a:lstStyle>
          <a:p>
            <a:pPr lvl="0"/>
            <a:r>
              <a:rPr lang="en-US" noProof="0"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DE"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Text with picture: 2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noProof="0" dirty="0" smtClean="0"/>
              <a:t>Insert page title</a:t>
            </a:r>
            <a:endParaRPr lang="en-US" dirty="0"/>
          </a:p>
        </p:txBody>
      </p:sp>
      <p:sp>
        <p:nvSpPr>
          <p:cNvPr id="4" name="Text Placeholder 3"/>
          <p:cNvSpPr>
            <a:spLocks noGrp="1"/>
          </p:cNvSpPr>
          <p:nvPr>
            <p:ph type="body" sz="quarter" idx="10" hasCustomPrompt="1"/>
          </p:nvPr>
        </p:nvSpPr>
        <p:spPr>
          <a:xfrm>
            <a:off x="324000" y="1690688"/>
            <a:ext cx="4165200" cy="1720800"/>
          </a:xfrm>
        </p:spPr>
        <p:txBody>
          <a:bodyPr/>
          <a:lstStyle>
            <a:lvl1pPr>
              <a:defRPr/>
            </a:lvl1pPr>
          </a:lstStyle>
          <a:p>
            <a:pPr lvl="0"/>
            <a:r>
              <a:rPr lang="en-US" noProof="0" dirty="0" smtClean="0"/>
              <a:t>First level</a:t>
            </a:r>
          </a:p>
          <a:p>
            <a:pPr lvl="1"/>
            <a:r>
              <a:rPr lang="en-US" dirty="0" smtClean="0"/>
              <a:t>Second level</a:t>
            </a:r>
          </a:p>
        </p:txBody>
      </p:sp>
      <p:sp>
        <p:nvSpPr>
          <p:cNvPr id="13" name="Text Placeholder 3"/>
          <p:cNvSpPr>
            <a:spLocks noGrp="1"/>
          </p:cNvSpPr>
          <p:nvPr>
            <p:ph type="body" sz="quarter" idx="14" hasCustomPrompt="1"/>
          </p:nvPr>
        </p:nvSpPr>
        <p:spPr>
          <a:xfrm>
            <a:off x="4654800" y="1690688"/>
            <a:ext cx="4165200" cy="1720800"/>
          </a:xfrm>
        </p:spPr>
        <p:txBody>
          <a:bodyPr/>
          <a:lstStyle>
            <a:lvl1pPr>
              <a:defRPr/>
            </a:lvl1pPr>
          </a:lstStyle>
          <a:p>
            <a:pPr lvl="0"/>
            <a:r>
              <a:rPr lang="en-US" noProof="0" dirty="0" smtClean="0"/>
              <a:t>First level</a:t>
            </a:r>
          </a:p>
          <a:p>
            <a:pPr lvl="1"/>
            <a:r>
              <a:rPr lang="en-US" dirty="0" smtClean="0"/>
              <a:t>Second level</a:t>
            </a:r>
          </a:p>
        </p:txBody>
      </p:sp>
      <p:sp>
        <p:nvSpPr>
          <p:cNvPr id="9" name="Picture Placeholder 4"/>
          <p:cNvSpPr>
            <a:spLocks noGrp="1"/>
          </p:cNvSpPr>
          <p:nvPr>
            <p:ph type="pic" sz="quarter" idx="15"/>
          </p:nvPr>
        </p:nvSpPr>
        <p:spPr bwMode="gray">
          <a:xfrm>
            <a:off x="324000" y="3573490"/>
            <a:ext cx="4165200" cy="2508223"/>
          </a:xfrm>
          <a:solidFill>
            <a:schemeClr val="bg1">
              <a:lumMod val="95000"/>
            </a:schemeClr>
          </a:solidFill>
        </p:spPr>
        <p:txBody>
          <a:bodyPr tIns="504000" anchor="t" anchorCtr="0"/>
          <a:lstStyle>
            <a:lvl1pPr algn="ctr">
              <a:defRPr b="0"/>
            </a:lvl1pPr>
          </a:lstStyle>
          <a:p>
            <a:r>
              <a:rPr lang="en-US" smtClean="0"/>
              <a:t>Click icon to add picture</a:t>
            </a:r>
            <a:endParaRPr lang="de-DE" dirty="0"/>
          </a:p>
        </p:txBody>
      </p:sp>
      <p:sp>
        <p:nvSpPr>
          <p:cNvPr id="11" name="Picture Placeholder 4"/>
          <p:cNvSpPr>
            <a:spLocks noGrp="1"/>
          </p:cNvSpPr>
          <p:nvPr>
            <p:ph type="pic" sz="quarter" idx="16"/>
          </p:nvPr>
        </p:nvSpPr>
        <p:spPr bwMode="gray">
          <a:xfrm>
            <a:off x="4654800" y="3573490"/>
            <a:ext cx="4165200" cy="2508223"/>
          </a:xfrm>
          <a:solidFill>
            <a:schemeClr val="bg1">
              <a:lumMod val="95000"/>
            </a:schemeClr>
          </a:solidFill>
        </p:spPr>
        <p:txBody>
          <a:bodyPr tIns="504000" anchor="t" anchorCtr="0"/>
          <a:lstStyle>
            <a:lvl1pPr algn="ctr">
              <a:defRPr b="0"/>
            </a:lvl1pPr>
          </a:lstStyle>
          <a:p>
            <a:r>
              <a:rPr lang="en-US" smtClean="0"/>
              <a:t>Click icon to add picture</a:t>
            </a:r>
            <a:endParaRPr lang="de-DE"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Content Placeholder 4"/>
          <p:cNvSpPr>
            <a:spLocks noGrp="1"/>
          </p:cNvSpPr>
          <p:nvPr>
            <p:ph sz="quarter" idx="10" hasCustomPrompt="1"/>
          </p:nvPr>
        </p:nvSpPr>
        <p:spPr>
          <a:xfrm>
            <a:off x="327024" y="1690688"/>
            <a:ext cx="8493125" cy="4395787"/>
          </a:xfrm>
        </p:spPr>
        <p:txBody>
          <a:bodyPr/>
          <a:lstStyle>
            <a:lvl1pPr>
              <a:defRPr/>
            </a:lvl1pPr>
          </a:lstStyle>
          <a:p>
            <a:pPr lvl="0"/>
            <a:r>
              <a:rPr lang="en-US" noProof="0" dirty="0" smtClean="0"/>
              <a:t>Click to add content</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2" name="Title 1"/>
          <p:cNvSpPr>
            <a:spLocks noGrp="1"/>
          </p:cNvSpPr>
          <p:nvPr>
            <p:ph type="title" hasCustomPrompt="1"/>
          </p:nvPr>
        </p:nvSpPr>
        <p:spPr/>
        <p:txBody>
          <a:bodyPr/>
          <a:lstStyle/>
          <a:p>
            <a:r>
              <a:rPr lang="en-US" noProof="0" dirty="0" smtClean="0"/>
              <a:t>Insert page title</a:t>
            </a:r>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Discussion Panel">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Discussion panel</a:t>
            </a:r>
            <a:endParaRPr lang="en-US" dirty="0"/>
          </a:p>
        </p:txBody>
      </p:sp>
      <p:sp>
        <p:nvSpPr>
          <p:cNvPr id="5" name="Text Placeholder 4"/>
          <p:cNvSpPr>
            <a:spLocks noGrp="1"/>
          </p:cNvSpPr>
          <p:nvPr>
            <p:ph type="body" sz="quarter" idx="10" hasCustomPrompt="1"/>
          </p:nvPr>
        </p:nvSpPr>
        <p:spPr>
          <a:xfrm>
            <a:off x="324000" y="1692000"/>
            <a:ext cx="8494713" cy="2816156"/>
          </a:xfrm>
        </p:spPr>
        <p:txBody>
          <a:bodyPr>
            <a:noAutofit/>
          </a:bodyPr>
          <a:lstStyle>
            <a:lvl1pPr>
              <a:spcBef>
                <a:spcPts val="1800"/>
              </a:spcBef>
              <a:defRPr/>
            </a:lvl1pPr>
          </a:lstStyle>
          <a:p>
            <a:r>
              <a:rPr lang="en-US" dirty="0" smtClean="0"/>
              <a:t>Title of discussion panel</a:t>
            </a:r>
          </a:p>
          <a:p>
            <a:r>
              <a:rPr lang="en-US" b="0" dirty="0" smtClean="0"/>
              <a:t>Speaker Name, Company 1</a:t>
            </a:r>
          </a:p>
          <a:p>
            <a:r>
              <a:rPr lang="en-US" b="0" dirty="0" smtClean="0"/>
              <a:t>Speaker Name, Company 2</a:t>
            </a:r>
          </a:p>
          <a:p>
            <a:r>
              <a:rPr lang="en-US" b="0" dirty="0" smtClean="0"/>
              <a:t>Speaker Name, Company 3</a:t>
            </a:r>
          </a:p>
          <a:p>
            <a:r>
              <a:rPr lang="en-US" b="0" dirty="0" smtClean="0"/>
              <a:t>Speaker Name, Company 4</a:t>
            </a:r>
          </a:p>
          <a:p>
            <a:r>
              <a:rPr lang="en-US" b="0" dirty="0" smtClean="0"/>
              <a:t>Speaker Name, Company 5</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2" name="TextBox 1"/>
          <p:cNvSpPr txBox="1"/>
          <p:nvPr userDrawn="1"/>
        </p:nvSpPr>
        <p:spPr bwMode="black">
          <a:xfrm>
            <a:off x="324000" y="6636183"/>
            <a:ext cx="1689565" cy="123111"/>
          </a:xfrm>
          <a:prstGeom prst="rect">
            <a:avLst/>
          </a:prstGeom>
          <a:noFill/>
        </p:spPr>
        <p:txBody>
          <a:bodyPr wrap="none" lIns="0" tIns="0" rIns="0" bIns="0" rtlCol="0">
            <a:spAutoFit/>
          </a:bodyPr>
          <a:lstStyle/>
          <a:p>
            <a:pPr marL="133350" indent="-133350" algn="l">
              <a:buClr>
                <a:schemeClr val="tx1"/>
              </a:buClr>
              <a:buFont typeface="Arial" pitchFamily="34" charset="0"/>
              <a:buChar char="©"/>
              <a:tabLst/>
            </a:pPr>
            <a:r>
              <a:rPr lang="en-US" sz="800" noProof="0" dirty="0" smtClean="0">
                <a:solidFill>
                  <a:sysClr val="windowText" lastClr="000000"/>
                </a:solidFill>
              </a:rPr>
              <a:t>2013 SAP AG. All rights reserved.</a:t>
            </a:r>
          </a:p>
        </p:txBody>
      </p:sp>
      <p:sp>
        <p:nvSpPr>
          <p:cNvPr id="3" name="TextBox 2"/>
          <p:cNvSpPr txBox="1"/>
          <p:nvPr userDrawn="1"/>
        </p:nvSpPr>
        <p:spPr bwMode="black">
          <a:xfrm>
            <a:off x="8698291" y="6636183"/>
            <a:ext cx="125034" cy="123111"/>
          </a:xfrm>
          <a:prstGeom prst="rect">
            <a:avLst/>
          </a:prstGeom>
          <a:noFill/>
        </p:spPr>
        <p:txBody>
          <a:bodyPr wrap="none" lIns="0" tIns="0" rIns="0" bIns="0" rtlCol="0">
            <a:spAutoFit/>
          </a:bodyPr>
          <a:lstStyle/>
          <a:p>
            <a:pPr marL="93663" indent="-93663" algn="r">
              <a:buClr>
                <a:schemeClr val="accent2"/>
              </a:buClr>
              <a:buFont typeface="Arial" pitchFamily="34" charset="0"/>
              <a:buNone/>
            </a:pPr>
            <a:fld id="{0BDC132A-5C91-4078-9777-31DA19A62E0A}" type="slidenum">
              <a:rPr lang="en-US" sz="800" baseline="0" noProof="0" smtClean="0">
                <a:solidFill>
                  <a:schemeClr val="tx1"/>
                </a:solidFill>
              </a:rPr>
              <a:pPr marL="93663" indent="-93663" algn="r">
                <a:buClr>
                  <a:schemeClr val="accent2"/>
                </a:buClr>
                <a:buFont typeface="Arial" pitchFamily="34" charset="0"/>
                <a:buNone/>
              </a:pPr>
              <a:t>‹#›</a:t>
            </a:fld>
            <a:endParaRPr lang="en-US" sz="800" noProof="0" dirty="0" smtClean="0">
              <a:solidFill>
                <a:schemeClr val="tx1"/>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with picture - two lines">
    <p:bg>
      <p:bgPr>
        <a:solidFill>
          <a:schemeClr val="accent1"/>
        </a:solidFill>
        <a:effectLst/>
      </p:bgPr>
    </p:bg>
    <p:spTree>
      <p:nvGrpSpPr>
        <p:cNvPr id="1" name=""/>
        <p:cNvGrpSpPr/>
        <p:nvPr/>
      </p:nvGrpSpPr>
      <p:grpSpPr>
        <a:xfrm>
          <a:off x="0" y="0"/>
          <a:ext cx="0" cy="0"/>
          <a:chOff x="0" y="0"/>
          <a:chExt cx="0" cy="0"/>
        </a:xfrm>
      </p:grpSpPr>
      <p:sp>
        <p:nvSpPr>
          <p:cNvPr id="3" name="Rectangle 2"/>
          <p:cNvSpPr/>
          <p:nvPr userDrawn="1"/>
        </p:nvSpPr>
        <p:spPr bwMode="gray">
          <a:xfrm>
            <a:off x="324000" y="-1"/>
            <a:ext cx="8496000" cy="2143126"/>
          </a:xfrm>
          <a:prstGeom prst="rect">
            <a:avLst/>
          </a:prstGeom>
          <a:solidFill>
            <a:schemeClr val="bg1">
              <a:alpha val="75000"/>
            </a:schemeClr>
          </a:solidFill>
          <a:ln w="6350" algn="ctr">
            <a:no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b="0" i="0" u="none" strike="noStrike" kern="0" cap="none" spc="0" normalizeH="0" baseline="0" noProof="0" dirty="0" smtClean="0">
              <a:ln>
                <a:noFill/>
              </a:ln>
              <a:effectLst/>
              <a:uLnTx/>
              <a:uFillTx/>
              <a:ea typeface="Arial Unicode MS" pitchFamily="34" charset="-128"/>
              <a:cs typeface="Arial Unicode MS" pitchFamily="34" charset="-128"/>
            </a:endParaRPr>
          </a:p>
        </p:txBody>
      </p:sp>
      <p:pic>
        <p:nvPicPr>
          <p:cNvPr id="4" name="Picture 3" descr="SAP_grad_R_pref.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8613" y="6081713"/>
            <a:ext cx="916953" cy="454025"/>
          </a:xfrm>
          <a:prstGeom prst="rect">
            <a:avLst/>
          </a:prstGeom>
        </p:spPr>
      </p:pic>
      <p:sp>
        <p:nvSpPr>
          <p:cNvPr id="5" name="Rectangle 4"/>
          <p:cNvSpPr/>
          <p:nvPr userDrawn="1"/>
        </p:nvSpPr>
        <p:spPr bwMode="gray">
          <a:xfrm>
            <a:off x="324000" y="0"/>
            <a:ext cx="8496000" cy="162000"/>
          </a:xfrm>
          <a:prstGeom prst="rect">
            <a:avLst/>
          </a:prstGeom>
          <a:solidFill>
            <a:schemeClr val="accent1"/>
          </a:solidFill>
          <a:ln w="9525" algn="ctr">
            <a:no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sz="1600" b="0" i="0" u="none" strike="noStrike" kern="0" cap="none" spc="0" normalizeH="0" baseline="0" noProof="0" dirty="0" err="1" smtClean="0">
              <a:ln>
                <a:noFill/>
              </a:ln>
              <a:effectLst/>
              <a:uLnTx/>
              <a:uFillTx/>
              <a:ea typeface="Arial Unicode MS" pitchFamily="34" charset="-128"/>
              <a:cs typeface="Arial Unicode MS" pitchFamily="34" charset="-128"/>
            </a:endParaRPr>
          </a:p>
        </p:txBody>
      </p:sp>
      <p:sp>
        <p:nvSpPr>
          <p:cNvPr id="6" name="Subtitle 2"/>
          <p:cNvSpPr>
            <a:spLocks noGrp="1"/>
          </p:cNvSpPr>
          <p:nvPr>
            <p:ph type="subTitle" idx="1" hasCustomPrompt="1"/>
          </p:nvPr>
        </p:nvSpPr>
        <p:spPr bwMode="gray">
          <a:xfrm>
            <a:off x="414000" y="1499870"/>
            <a:ext cx="6840000" cy="492443"/>
          </a:xfrm>
        </p:spPr>
        <p:txBody>
          <a:bodyPr anchor="t" anchorCtr="0">
            <a:noAutofit/>
          </a:bodyPr>
          <a:lstStyle>
            <a:lvl1pPr marL="0" marR="0" indent="0" algn="l" defTabSz="914400" rtl="0" eaLnBrk="1" fontAlgn="auto" latinLnBrk="0" hangingPunct="1">
              <a:lnSpc>
                <a:spcPct val="100000"/>
              </a:lnSpc>
              <a:spcBef>
                <a:spcPts val="0"/>
              </a:spcBef>
              <a:spcAft>
                <a:spcPts val="0"/>
              </a:spcAft>
              <a:buClr>
                <a:schemeClr val="accent1"/>
              </a:buClr>
              <a:buSzPct val="80000"/>
              <a:buFontTx/>
              <a:buNone/>
              <a:tabLst/>
              <a:defRPr sz="1600" b="0">
                <a:solidFill>
                  <a:sysClr val="windowText" lastClr="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Speaker’s Name/Department (delete if not needed)</a:t>
            </a:r>
            <a:br>
              <a:rPr lang="en-US" dirty="0" smtClean="0"/>
            </a:br>
            <a:r>
              <a:rPr lang="en-US" dirty="0" smtClean="0"/>
              <a:t>Month 00, 2013</a:t>
            </a:r>
          </a:p>
        </p:txBody>
      </p:sp>
      <p:sp>
        <p:nvSpPr>
          <p:cNvPr id="9" name="Title 1"/>
          <p:cNvSpPr>
            <a:spLocks noGrp="1"/>
          </p:cNvSpPr>
          <p:nvPr>
            <p:ph type="ctrTitle" hasCustomPrompt="1"/>
          </p:nvPr>
        </p:nvSpPr>
        <p:spPr bwMode="gray">
          <a:xfrm>
            <a:off x="414000" y="324000"/>
            <a:ext cx="8280000" cy="923330"/>
          </a:xfrm>
        </p:spPr>
        <p:txBody>
          <a:bodyPr anchor="t" anchorCtr="0">
            <a:noAutofit/>
          </a:bodyPr>
          <a:lstStyle>
            <a:lvl1pPr>
              <a:defRPr sz="3000">
                <a:solidFill>
                  <a:sysClr val="windowText" lastClr="000000"/>
                </a:solidFill>
                <a:latin typeface="+mj-lt"/>
              </a:defRPr>
            </a:lvl1pPr>
          </a:lstStyle>
          <a:p>
            <a:r>
              <a:rPr lang="en-US" sz="3000" dirty="0" smtClean="0"/>
              <a:t>Alternate Presentation Title</a:t>
            </a:r>
            <a:br>
              <a:rPr lang="en-US" sz="3000" dirty="0" smtClean="0"/>
            </a:br>
            <a:r>
              <a:rPr lang="en-US" sz="3000" dirty="0" smtClean="0"/>
              <a:t>Breaks to Two Lines</a:t>
            </a:r>
            <a:endParaRPr lang="de-DE"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pyright">
    <p:bg bwMode="gray">
      <p:bgRef idx="1001">
        <a:schemeClr val="bg1"/>
      </p:bgRef>
    </p:bg>
    <p:spTree>
      <p:nvGrpSpPr>
        <p:cNvPr id="1" name=""/>
        <p:cNvGrpSpPr/>
        <p:nvPr/>
      </p:nvGrpSpPr>
      <p:grpSpPr>
        <a:xfrm>
          <a:off x="0" y="0"/>
          <a:ext cx="0" cy="0"/>
          <a:chOff x="0" y="0"/>
          <a:chExt cx="0" cy="0"/>
        </a:xfrm>
      </p:grpSpPr>
      <p:sp>
        <p:nvSpPr>
          <p:cNvPr id="11" name="TextBox 10"/>
          <p:cNvSpPr txBox="1"/>
          <p:nvPr userDrawn="1"/>
        </p:nvSpPr>
        <p:spPr bwMode="gray">
          <a:xfrm>
            <a:off x="324000" y="324000"/>
            <a:ext cx="5311198" cy="756000"/>
          </a:xfrm>
          <a:prstGeom prst="rect">
            <a:avLst/>
          </a:prstGeom>
        </p:spPr>
        <p:txBody>
          <a:bodyPr vert="horz" lIns="0" tIns="0" rIns="0" bIns="0" rtlCol="0" anchor="ctr" anchorCtr="0">
            <a:noAutofit/>
          </a:bodyPr>
          <a:lstStyle/>
          <a:p>
            <a:pPr algn="l" defTabSz="914400" rtl="0" eaLnBrk="1" latinLnBrk="0" hangingPunct="1">
              <a:spcBef>
                <a:spcPct val="0"/>
              </a:spcBef>
              <a:buNone/>
            </a:pPr>
            <a:r>
              <a:rPr lang="en-GB" sz="2400" b="1" kern="1200" noProof="0" dirty="0" smtClean="0">
                <a:solidFill>
                  <a:schemeClr val="accent2"/>
                </a:solidFill>
                <a:latin typeface="+mj-lt"/>
                <a:ea typeface="+mj-ea"/>
                <a:cs typeface="+mj-cs"/>
              </a:rPr>
              <a:t>© </a:t>
            </a:r>
            <a:r>
              <a:rPr lang="de-DE" sz="2400" b="1" kern="1200" noProof="0" dirty="0" smtClean="0">
                <a:solidFill>
                  <a:schemeClr val="accent2"/>
                </a:solidFill>
                <a:latin typeface="+mj-lt"/>
                <a:ea typeface="+mj-ea"/>
                <a:cs typeface="+mj-cs"/>
              </a:rPr>
              <a:t>2013 SAP AG. All rights reserved.</a:t>
            </a:r>
          </a:p>
        </p:txBody>
      </p:sp>
      <p:sp>
        <p:nvSpPr>
          <p:cNvPr id="5" name="TextBox 4"/>
          <p:cNvSpPr txBox="1"/>
          <p:nvPr userDrawn="1"/>
        </p:nvSpPr>
        <p:spPr bwMode="gray">
          <a:xfrm>
            <a:off x="324000" y="1692000"/>
            <a:ext cx="8404364" cy="2308324"/>
          </a:xfrm>
          <a:prstGeom prst="rect">
            <a:avLst/>
          </a:prstGeom>
          <a:noFill/>
        </p:spPr>
        <p:txBody>
          <a:bodyPr wrap="square" lIns="0" tIns="0" rIns="0" bIns="0" rtlCol="0">
            <a:spAutoFit/>
          </a:bodyPr>
          <a:lstStyle/>
          <a:p>
            <a:pPr marL="0" indent="0" algn="l" defTabSz="914400" rtl="0" eaLnBrk="1" latinLnBrk="0" hangingPunct="1">
              <a:lnSpc>
                <a:spcPct val="100000"/>
              </a:lnSpc>
              <a:spcBef>
                <a:spcPts val="1200"/>
              </a:spcBef>
            </a:pPr>
            <a:r>
              <a:rPr lang="en-US" sz="1000" kern="1200" noProof="1" smtClean="0">
                <a:solidFill>
                  <a:schemeClr val="tx1"/>
                </a:solidFill>
                <a:latin typeface="Arial"/>
                <a:ea typeface="MS PGothic" pitchFamily="34" charset="-128"/>
                <a:cs typeface="+mn-cs"/>
              </a:rPr>
              <a:t>No part of this publication may be reproduced or transmitted in any form or for any purpose without the express permission of SAP AG. </a:t>
            </a:r>
            <a:br>
              <a:rPr lang="en-US" sz="1000" kern="1200" noProof="1" smtClean="0">
                <a:solidFill>
                  <a:schemeClr val="tx1"/>
                </a:solidFill>
                <a:latin typeface="Arial"/>
                <a:ea typeface="MS PGothic" pitchFamily="34" charset="-128"/>
                <a:cs typeface="+mn-cs"/>
              </a:rPr>
            </a:br>
            <a:r>
              <a:rPr lang="en-US" sz="1000" kern="1200" noProof="1" smtClean="0">
                <a:solidFill>
                  <a:schemeClr val="tx1"/>
                </a:solidFill>
                <a:latin typeface="Arial"/>
                <a:ea typeface="MS PGothic" pitchFamily="34" charset="-128"/>
                <a:cs typeface="+mn-cs"/>
              </a:rPr>
              <a:t>The information contained herein may be changed without prior notice.</a:t>
            </a:r>
          </a:p>
          <a:p>
            <a:pPr marL="0" indent="0" algn="l" defTabSz="914400" rtl="0" eaLnBrk="1" latinLnBrk="0" hangingPunct="1">
              <a:lnSpc>
                <a:spcPct val="100000"/>
              </a:lnSpc>
              <a:spcBef>
                <a:spcPts val="1200"/>
              </a:spcBef>
            </a:pPr>
            <a:r>
              <a:rPr lang="en-US" sz="1000" kern="1200" noProof="1" smtClean="0">
                <a:solidFill>
                  <a:schemeClr val="tx1"/>
                </a:solidFill>
                <a:latin typeface="Arial"/>
                <a:ea typeface="MS PGothic" pitchFamily="34" charset="-128"/>
                <a:cs typeface="+mn-cs"/>
              </a:rPr>
              <a:t>Some software products marketed by SAP AG and its distributors contain proprietary software components of other software vendors.</a:t>
            </a:r>
          </a:p>
          <a:p>
            <a:pPr marL="0" indent="0" algn="l" defTabSz="914400" rtl="0" eaLnBrk="1" latinLnBrk="0" hangingPunct="1">
              <a:lnSpc>
                <a:spcPct val="100000"/>
              </a:lnSpc>
              <a:spcBef>
                <a:spcPts val="1200"/>
              </a:spcBef>
            </a:pPr>
            <a:r>
              <a:rPr lang="en-US" sz="1000" kern="1200" noProof="1" smtClean="0">
                <a:solidFill>
                  <a:schemeClr val="tx1"/>
                </a:solidFill>
                <a:latin typeface="Arial"/>
                <a:ea typeface="MS PGothic" pitchFamily="34" charset="-128"/>
                <a:cs typeface="+mn-cs"/>
              </a:rPr>
              <a:t>National product specifications may vary.</a:t>
            </a:r>
          </a:p>
          <a:p>
            <a:pPr marL="0" indent="0" algn="l" defTabSz="914400" rtl="0" eaLnBrk="1" latinLnBrk="0" hangingPunct="1">
              <a:lnSpc>
                <a:spcPct val="100000"/>
              </a:lnSpc>
              <a:spcBef>
                <a:spcPts val="1200"/>
              </a:spcBef>
            </a:pPr>
            <a:r>
              <a:rPr lang="en-US" sz="1000" kern="1200" noProof="1" smtClean="0">
                <a:solidFill>
                  <a:schemeClr val="tx1"/>
                </a:solidFill>
                <a:latin typeface="Arial"/>
                <a:ea typeface="MS PGothic" pitchFamily="34" charset="-128"/>
                <a:cs typeface="+mn-cs"/>
              </a:rPr>
              <a:t>These materials are provided by SAP AG and its affiliated companies ("SAP Group") for informational purposes only, without representation or warranty of any kind, and SAP Group shall not be liable for errors or omissions with respect to the materials. The only warranties for SAP Group products and services are those that are set forth in the express warranty statements accompanying such products and services, if any. Nothing herein should be construed as constituting an additional warranty. </a:t>
            </a:r>
          </a:p>
          <a:p>
            <a:pPr marL="0" indent="0" algn="l" defTabSz="914400" rtl="0" eaLnBrk="1" latinLnBrk="0" hangingPunct="1">
              <a:lnSpc>
                <a:spcPct val="100000"/>
              </a:lnSpc>
              <a:spcBef>
                <a:spcPts val="1200"/>
              </a:spcBef>
            </a:pPr>
            <a:r>
              <a:rPr lang="en-US" sz="1000" kern="1200" noProof="1" smtClean="0">
                <a:solidFill>
                  <a:schemeClr val="tx1"/>
                </a:solidFill>
                <a:latin typeface="Arial"/>
                <a:ea typeface="MS PGothic" pitchFamily="34" charset="-128"/>
                <a:cs typeface="+mn-cs"/>
              </a:rPr>
              <a:t>SAP and other SAP products and services mentioned herein as well as their respective logos are trademarks or registered trademarks of SAP AG in Germany and other countries.  </a:t>
            </a:r>
            <a:br>
              <a:rPr lang="en-US" sz="1000" kern="1200" noProof="1" smtClean="0">
                <a:solidFill>
                  <a:schemeClr val="tx1"/>
                </a:solidFill>
                <a:latin typeface="Arial"/>
                <a:ea typeface="MS PGothic" pitchFamily="34" charset="-128"/>
                <a:cs typeface="+mn-cs"/>
              </a:rPr>
            </a:br>
            <a:r>
              <a:rPr lang="en-US" sz="1000" kern="1200" noProof="1" smtClean="0">
                <a:solidFill>
                  <a:schemeClr val="tx1"/>
                </a:solidFill>
                <a:latin typeface="Arial"/>
                <a:ea typeface="MS PGothic" pitchFamily="34" charset="-128"/>
                <a:cs typeface="+mn-cs"/>
              </a:rPr>
              <a:t>Please see </a:t>
            </a:r>
            <a:r>
              <a:rPr lang="en-US" sz="1000" kern="1200" noProof="1" smtClean="0">
                <a:solidFill>
                  <a:schemeClr val="tx1"/>
                </a:solidFill>
                <a:latin typeface="Arial"/>
                <a:ea typeface="MS PGothic" pitchFamily="34" charset="-128"/>
                <a:cs typeface="+mn-cs"/>
                <a:hlinkClick r:id="rId2"/>
              </a:rPr>
              <a:t>http://www.sap.com/corporate-en/legal/copyright/index.epx#trademark</a:t>
            </a:r>
            <a:r>
              <a:rPr lang="en-US" sz="1000" kern="1200" noProof="1" smtClean="0">
                <a:solidFill>
                  <a:schemeClr val="tx1"/>
                </a:solidFill>
                <a:latin typeface="Arial"/>
                <a:ea typeface="MS PGothic" pitchFamily="34" charset="-128"/>
                <a:cs typeface="+mn-cs"/>
              </a:rPr>
              <a:t> for additional trademark information and notices.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pyright german">
    <p:bg bwMode="gray">
      <p:bgRef idx="1001">
        <a:schemeClr val="bg1"/>
      </p:bgRef>
    </p:bg>
    <p:spTree>
      <p:nvGrpSpPr>
        <p:cNvPr id="1" name=""/>
        <p:cNvGrpSpPr/>
        <p:nvPr/>
      </p:nvGrpSpPr>
      <p:grpSpPr>
        <a:xfrm>
          <a:off x="0" y="0"/>
          <a:ext cx="0" cy="0"/>
          <a:chOff x="0" y="0"/>
          <a:chExt cx="0" cy="0"/>
        </a:xfrm>
      </p:grpSpPr>
      <p:sp>
        <p:nvSpPr>
          <p:cNvPr id="11" name="TextBox 10"/>
          <p:cNvSpPr txBox="1"/>
          <p:nvPr userDrawn="1"/>
        </p:nvSpPr>
        <p:spPr bwMode="gray">
          <a:xfrm>
            <a:off x="324000" y="324000"/>
            <a:ext cx="7359500" cy="756000"/>
          </a:xfrm>
          <a:prstGeom prst="rect">
            <a:avLst/>
          </a:prstGeom>
        </p:spPr>
        <p:txBody>
          <a:bodyPr vert="horz" lIns="0" tIns="0" rIns="0" bIns="0" rtlCol="0" anchor="ctr" anchorCtr="0">
            <a:noAutofit/>
          </a:bodyPr>
          <a:lstStyle/>
          <a:p>
            <a:pPr marL="0" marR="0" indent="0" algn="l" defTabSz="914400" rtl="0" eaLnBrk="1" fontAlgn="auto" latinLnBrk="0" hangingPunct="1">
              <a:lnSpc>
                <a:spcPct val="100000"/>
              </a:lnSpc>
              <a:spcBef>
                <a:spcPct val="0"/>
              </a:spcBef>
              <a:spcAft>
                <a:spcPts val="0"/>
              </a:spcAft>
              <a:buClrTx/>
              <a:buSzTx/>
              <a:buFontTx/>
              <a:buNone/>
              <a:tabLst/>
              <a:defRPr/>
            </a:pPr>
            <a:r>
              <a:rPr lang="en-GB" sz="2400" b="1" kern="1200" noProof="0" dirty="0" smtClean="0">
                <a:solidFill>
                  <a:schemeClr val="accent2"/>
                </a:solidFill>
                <a:latin typeface="+mj-lt"/>
                <a:ea typeface="+mj-ea"/>
                <a:cs typeface="+mj-cs"/>
              </a:rPr>
              <a:t>© </a:t>
            </a:r>
            <a:r>
              <a:rPr lang="de-DE" sz="2400" b="1" kern="1200" noProof="0" dirty="0" smtClean="0">
                <a:solidFill>
                  <a:schemeClr val="accent2"/>
                </a:solidFill>
                <a:latin typeface="+mj-lt"/>
                <a:ea typeface="+mj-ea"/>
                <a:cs typeface="+mj-cs"/>
              </a:rPr>
              <a:t>2013 SAP AG. Alle Rechte vorbehalten.</a:t>
            </a:r>
          </a:p>
        </p:txBody>
      </p:sp>
      <p:sp>
        <p:nvSpPr>
          <p:cNvPr id="6" name="TextBox 5"/>
          <p:cNvSpPr txBox="1"/>
          <p:nvPr userDrawn="1"/>
        </p:nvSpPr>
        <p:spPr bwMode="gray">
          <a:xfrm>
            <a:off x="324000" y="1692000"/>
            <a:ext cx="8404364" cy="2616101"/>
          </a:xfrm>
          <a:prstGeom prst="rect">
            <a:avLst/>
          </a:prstGeom>
          <a:noFill/>
        </p:spPr>
        <p:txBody>
          <a:bodyPr wrap="square" lIns="0" tIns="0" rIns="0" bIns="0" rtlCol="0">
            <a:spAutoFit/>
          </a:bodyPr>
          <a:lstStyle/>
          <a:p>
            <a:pPr marL="0" indent="0" algn="l" defTabSz="914400" rtl="0" eaLnBrk="1" latinLnBrk="0" hangingPunct="1">
              <a:lnSpc>
                <a:spcPct val="100000"/>
              </a:lnSpc>
              <a:spcBef>
                <a:spcPts val="1200"/>
              </a:spcBef>
            </a:pPr>
            <a:r>
              <a:rPr lang="de-DE" sz="1000" kern="1200" noProof="1" smtClean="0">
                <a:solidFill>
                  <a:schemeClr val="tx1"/>
                </a:solidFill>
                <a:latin typeface="Arial"/>
                <a:ea typeface="MS PGothic" pitchFamily="34" charset="-128"/>
                <a:cs typeface="+mn-cs"/>
              </a:rPr>
              <a:t>Weitergabe und Vervielfältigung dieser Publikation oder von Teilen daraus sind, zu welchem Zweck und in welcher Form auch immer, ohne die ausdrückliche schriftliche Genehmigung durch SAP AG nicht gestattet. In dieser Publikation enthaltene Informationen können ohne vorherige Ankündigung geändert werden.</a:t>
            </a:r>
          </a:p>
          <a:p>
            <a:pPr marL="0" indent="0" algn="l" defTabSz="914400" rtl="0" eaLnBrk="1" latinLnBrk="0" hangingPunct="1">
              <a:lnSpc>
                <a:spcPct val="100000"/>
              </a:lnSpc>
              <a:spcBef>
                <a:spcPts val="1200"/>
              </a:spcBef>
            </a:pPr>
            <a:r>
              <a:rPr lang="de-DE" sz="1000" kern="1200" noProof="1" smtClean="0">
                <a:solidFill>
                  <a:schemeClr val="tx1"/>
                </a:solidFill>
                <a:latin typeface="Arial"/>
                <a:ea typeface="MS PGothic" pitchFamily="34" charset="-128"/>
                <a:cs typeface="+mn-cs"/>
              </a:rPr>
              <a:t>Einige der von der SAP AG und ihren Distributoren vermarkteten Softwareprodukte enthalten proprietäre Softwarekomponenten anderer Softwareanbieter.</a:t>
            </a:r>
          </a:p>
          <a:p>
            <a:pPr marL="0" indent="0" algn="l" defTabSz="914400" rtl="0" eaLnBrk="1" latinLnBrk="0" hangingPunct="1">
              <a:lnSpc>
                <a:spcPct val="100000"/>
              </a:lnSpc>
              <a:spcBef>
                <a:spcPts val="1200"/>
              </a:spcBef>
            </a:pPr>
            <a:r>
              <a:rPr lang="de-DE" sz="1000" kern="1200" noProof="1" smtClean="0">
                <a:solidFill>
                  <a:schemeClr val="tx1"/>
                </a:solidFill>
                <a:latin typeface="Arial"/>
                <a:ea typeface="MS PGothic" pitchFamily="34" charset="-128"/>
                <a:cs typeface="+mn-cs"/>
              </a:rPr>
              <a:t>Produkte können länderspezifische Unterschiede aufweisen.</a:t>
            </a:r>
          </a:p>
          <a:p>
            <a:pPr marL="0" indent="0" algn="l" defTabSz="914400" rtl="0" eaLnBrk="1" latinLnBrk="0" hangingPunct="1">
              <a:lnSpc>
                <a:spcPct val="100000"/>
              </a:lnSpc>
              <a:spcBef>
                <a:spcPts val="1200"/>
              </a:spcBef>
            </a:pPr>
            <a:r>
              <a:rPr lang="de-DE" sz="1000" kern="1200" noProof="1" smtClean="0">
                <a:solidFill>
                  <a:schemeClr val="tx1"/>
                </a:solidFill>
                <a:latin typeface="Arial"/>
                <a:ea typeface="MS PGothic" pitchFamily="34" charset="-128"/>
                <a:cs typeface="+mn-cs"/>
              </a:rPr>
              <a:t>Die vorliegenden Unterlagen werden von der SAP AG und ihren Konzernunternehmen („SAP-Konzern“) bereitgestellt und dienen ausschließlich zu Informationszwecken. Der SAP-Konzern übernimmt keinerlei Haftung oder Gewährleistung für Fehler oder Unvollständigkeiten in dieser Publikation. Der SAP-Konzern steht lediglich für Produkte und Dienstleistungen nach der Maßgabe ein, die in der Vereinbarung über die jeweiligen Produkte und Dienstleistungen ausdrücklich geregelt ist. Keine der hierin enthaltenen Informationen ist als zusätzliche Garantie zu interpretieren. </a:t>
            </a:r>
          </a:p>
          <a:p>
            <a:pPr marL="0" indent="0" algn="l" defTabSz="914400" rtl="0" eaLnBrk="1" latinLnBrk="0" hangingPunct="1">
              <a:lnSpc>
                <a:spcPct val="100000"/>
              </a:lnSpc>
              <a:spcBef>
                <a:spcPts val="1200"/>
              </a:spcBef>
            </a:pPr>
            <a:r>
              <a:rPr lang="de-DE" sz="1000" kern="1200" noProof="1" smtClean="0">
                <a:solidFill>
                  <a:schemeClr val="tx1"/>
                </a:solidFill>
                <a:latin typeface="Arial"/>
                <a:ea typeface="MS PGothic" pitchFamily="34" charset="-128"/>
                <a:cs typeface="+mn-cs"/>
              </a:rPr>
              <a:t>SAP und andere in diesem Dokument erwähnte Produkte und Dienstleistungen von SAP sowie die dazugehörigen Logos sind Marken oder eingetragene Marken der SAP AG in Deutschland und verschiedenen anderen Ländern weltweit. Weitere Hinweise und Informationen zum Markenrecht finden Sie unter </a:t>
            </a:r>
            <a:r>
              <a:rPr lang="de-DE" sz="1000" kern="1200" noProof="1" smtClean="0">
                <a:solidFill>
                  <a:schemeClr val="tx1"/>
                </a:solidFill>
                <a:latin typeface="Arial"/>
                <a:ea typeface="MS PGothic" pitchFamily="34" charset="-128"/>
                <a:cs typeface="+mn-cs"/>
                <a:hlinkClick r:id="rId2"/>
              </a:rPr>
              <a:t>http://www.sap.com/corporate-en/legal/copyright/index.epx#trademark</a:t>
            </a:r>
            <a:r>
              <a:rPr lang="de-DE" sz="1000" kern="1200" noProof="1" smtClean="0">
                <a:solidFill>
                  <a:schemeClr val="tx1"/>
                </a:solidFill>
                <a:latin typeface="Arial"/>
                <a:ea typeface="MS PGothic" pitchFamily="34" charset="-128"/>
                <a:cs typeface="+mn-cs"/>
              </a:rPr>
              <a:t>.</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cSld name="Title and Content (Wink)">
    <p:spTree>
      <p:nvGrpSpPr>
        <p:cNvPr id="1" name=""/>
        <p:cNvGrpSpPr/>
        <p:nvPr/>
      </p:nvGrpSpPr>
      <p:grpSpPr>
        <a:xfrm>
          <a:off x="0" y="0"/>
          <a:ext cx="0" cy="0"/>
          <a:chOff x="0" y="0"/>
          <a:chExt cx="0" cy="0"/>
        </a:xfrm>
      </p:grpSpPr>
      <p:sp>
        <p:nvSpPr>
          <p:cNvPr id="8" name="Rectangle 7"/>
          <p:cNvSpPr/>
          <p:nvPr/>
        </p:nvSpPr>
        <p:spPr>
          <a:xfrm>
            <a:off x="228600" y="0"/>
            <a:ext cx="8686800" cy="1143000"/>
          </a:xfrm>
          <a:prstGeom prst="rect">
            <a:avLst/>
          </a:prstGeom>
          <a:solidFill>
            <a:srgbClr val="E31B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slide_gfx_red.gif"/>
          <p:cNvPicPr>
            <a:picLocks noChangeAspect="1"/>
          </p:cNvPicPr>
          <p:nvPr/>
        </p:nvPicPr>
        <p:blipFill>
          <a:blip r:embed="rId2"/>
          <a:stretch>
            <a:fillRect/>
          </a:stretch>
        </p:blipFill>
        <p:spPr>
          <a:xfrm>
            <a:off x="6986016" y="0"/>
            <a:ext cx="1663065" cy="101727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8305800" y="6400800"/>
            <a:ext cx="838200" cy="457200"/>
          </a:xfrm>
          <a:prstGeom prst="rect">
            <a:avLst/>
          </a:prstGeom>
        </p:spPr>
        <p:txBody>
          <a:bodyPr/>
          <a:lstStyle/>
          <a:p>
            <a:fld id="{64C2788C-290C-BB45-8D0A-829FCC9D384B}" type="slidenum">
              <a:rPr lang="en-US" smtClean="0"/>
              <a:pPr/>
              <a:t>‹#›</a:t>
            </a:fld>
            <a:endParaRPr lang="en-US"/>
          </a:p>
        </p:txBody>
      </p:sp>
    </p:spTree>
    <p:extLst>
      <p:ext uri="{BB962C8B-B14F-4D97-AF65-F5344CB8AC3E}">
        <p14:creationId xmlns:p14="http://schemas.microsoft.com/office/powerpoint/2010/main" val="275037542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9" name="Picture 8" descr="cornericons_su.png"/>
          <p:cNvPicPr>
            <a:picLocks noChangeAspect="1"/>
          </p:cNvPicPr>
          <p:nvPr userDrawn="1"/>
        </p:nvPicPr>
        <p:blipFill>
          <a:blip r:embed="rId2">
            <a:duotone>
              <a:prstClr val="black"/>
              <a:srgbClr val="E1E1E1">
                <a:tint val="45000"/>
                <a:satMod val="400000"/>
              </a:srgbClr>
            </a:duotone>
            <a:extLst>
              <a:ext uri="{28A0092B-C50C-407E-A947-70E740481C1C}">
                <a14:useLocalDpi xmlns:a14="http://schemas.microsoft.com/office/drawing/2010/main" val="0"/>
              </a:ext>
            </a:extLst>
          </a:blip>
          <a:stretch>
            <a:fillRect/>
          </a:stretch>
        </p:blipFill>
        <p:spPr>
          <a:xfrm>
            <a:off x="5227531" y="2419211"/>
            <a:ext cx="4751995" cy="4083373"/>
          </a:xfrm>
          <a:prstGeom prst="rect">
            <a:avLst/>
          </a:prstGeom>
        </p:spPr>
      </p:pic>
      <p:sp>
        <p:nvSpPr>
          <p:cNvPr id="7" name="Text Placeholder 35"/>
          <p:cNvSpPr>
            <a:spLocks noGrp="1"/>
          </p:cNvSpPr>
          <p:nvPr>
            <p:ph type="body" sz="quarter" idx="10" hasCustomPrompt="1"/>
          </p:nvPr>
        </p:nvSpPr>
        <p:spPr>
          <a:xfrm>
            <a:off x="2150217" y="475024"/>
            <a:ext cx="6628913" cy="312576"/>
          </a:xfrm>
        </p:spPr>
        <p:txBody>
          <a:bodyPr/>
          <a:lstStyle>
            <a:lvl1pPr marL="0" algn="r" defTabSz="457200" rtl="0" eaLnBrk="1" latinLnBrk="0" hangingPunct="1">
              <a:defRPr lang="en-US" sz="900" b="0" i="0" kern="1200" cap="all" dirty="0" smtClean="0">
                <a:solidFill>
                  <a:srgbClr val="FFFFFF"/>
                </a:solidFill>
                <a:effectLst/>
                <a:latin typeface="Blender Pro Bold"/>
                <a:ea typeface="+mn-ea"/>
                <a:cs typeface="Blender Pro Bold"/>
              </a:defRPr>
            </a:lvl1pPr>
            <a:lvl2pPr marL="0" algn="l" defTabSz="457200" rtl="0" eaLnBrk="1" latinLnBrk="0" hangingPunct="1">
              <a:defRPr lang="en-US" sz="1000" b="0" i="0" kern="1200" dirty="0" smtClean="0">
                <a:solidFill>
                  <a:srgbClr val="FFFFFF"/>
                </a:solidFill>
                <a:effectLst/>
                <a:latin typeface="Blender Pro Bold"/>
                <a:ea typeface="+mn-ea"/>
                <a:cs typeface="Blender Pro Bold"/>
              </a:defRPr>
            </a:lvl2pPr>
            <a:lvl3pPr marL="0" algn="l" defTabSz="457200" rtl="0" eaLnBrk="1" latinLnBrk="0" hangingPunct="1">
              <a:defRPr lang="en-US" sz="1000" b="0" i="0" kern="1200" dirty="0" smtClean="0">
                <a:solidFill>
                  <a:srgbClr val="FFFFFF"/>
                </a:solidFill>
                <a:effectLst/>
                <a:latin typeface="Blender Pro Bold"/>
                <a:ea typeface="+mn-ea"/>
                <a:cs typeface="Blender Pro Bold"/>
              </a:defRPr>
            </a:lvl3pPr>
            <a:lvl4pPr marL="0" algn="l" defTabSz="457200" rtl="0" eaLnBrk="1" latinLnBrk="0" hangingPunct="1">
              <a:defRPr lang="en-US" sz="1000" b="0" i="0" kern="1200" dirty="0" smtClean="0">
                <a:solidFill>
                  <a:srgbClr val="FFFFFF"/>
                </a:solidFill>
                <a:effectLst/>
                <a:latin typeface="Blender Pro Bold"/>
                <a:ea typeface="+mn-ea"/>
                <a:cs typeface="Blender Pro Bold"/>
              </a:defRPr>
            </a:lvl4pPr>
            <a:lvl5pPr marL="0" algn="l" defTabSz="457200" rtl="0" eaLnBrk="1" latinLnBrk="0" hangingPunct="1">
              <a:defRPr lang="en-US" sz="1000" b="0" i="0" kern="1200" dirty="0" smtClean="0">
                <a:solidFill>
                  <a:srgbClr val="FFFFFF"/>
                </a:solidFill>
                <a:effectLst/>
                <a:latin typeface="Blender Pro Bold"/>
                <a:ea typeface="+mn-ea"/>
                <a:cs typeface="Blender Pro Bold"/>
              </a:defRPr>
            </a:lvl5pPr>
          </a:lstStyle>
          <a:p>
            <a:pPr lvl="0"/>
            <a:r>
              <a:rPr lang="en-US" dirty="0" smtClean="0"/>
              <a:t>Course Title Goes Here!</a:t>
            </a:r>
            <a:endParaRPr lang="en-US" dirty="0"/>
          </a:p>
        </p:txBody>
      </p:sp>
      <p:sp>
        <p:nvSpPr>
          <p:cNvPr id="8" name="Content Placeholder 2"/>
          <p:cNvSpPr>
            <a:spLocks noGrp="1"/>
          </p:cNvSpPr>
          <p:nvPr>
            <p:ph idx="1"/>
          </p:nvPr>
        </p:nvSpPr>
        <p:spPr>
          <a:xfrm>
            <a:off x="467923" y="1632281"/>
            <a:ext cx="8321090" cy="4917980"/>
          </a:xfrm>
        </p:spPr>
        <p:txBody>
          <a:bodyPr/>
          <a:lstStyle>
            <a:lvl1pPr marL="0" indent="0" algn="l" rtl="0" eaLnBrk="1" fontAlgn="base" hangingPunct="1">
              <a:spcBef>
                <a:spcPts val="400"/>
              </a:spcBef>
              <a:spcAft>
                <a:spcPts val="800"/>
              </a:spcAft>
              <a:buFontTx/>
              <a:buNone/>
              <a:defRPr lang="en-US" sz="2400" b="0" kern="1200" dirty="0" smtClean="0">
                <a:solidFill>
                  <a:srgbClr val="000000"/>
                </a:solidFill>
                <a:latin typeface="Arial" pitchFamily="34" charset="0"/>
                <a:ea typeface="ＭＳ Ｐゴシック" charset="-128"/>
                <a:cs typeface="Arial" pitchFamily="34" charset="0"/>
              </a:defRPr>
            </a:lvl1pPr>
            <a:lvl2pPr marL="455612" indent="-342900">
              <a:defRPr lang="en-US" sz="2400" kern="1200" dirty="0" smtClean="0">
                <a:solidFill>
                  <a:srgbClr val="000000"/>
                </a:solidFill>
                <a:latin typeface="Arial" pitchFamily="34" charset="0"/>
                <a:ea typeface="ＭＳ Ｐゴシック" charset="-128"/>
                <a:cs typeface="Arial" pitchFamily="34" charset="0"/>
              </a:defRPr>
            </a:lvl2pPr>
            <a:lvl3pPr marL="914400" indent="-342900">
              <a:defRPr lang="en-US" sz="2000" kern="1200" dirty="0" smtClean="0">
                <a:solidFill>
                  <a:srgbClr val="000000"/>
                </a:solidFill>
                <a:latin typeface="Arial" pitchFamily="34" charset="0"/>
                <a:ea typeface="ＭＳ Ｐゴシック" charset="-128"/>
                <a:cs typeface="Arial" pitchFamily="34" charset="0"/>
              </a:defRPr>
            </a:lvl3pPr>
            <a:lvl4pPr marL="857250" indent="-285750">
              <a:defRPr lang="en-US" kern="1200" baseline="0" dirty="0" smtClean="0">
                <a:solidFill>
                  <a:srgbClr val="000000"/>
                </a:solidFill>
                <a:latin typeface="Arial" pitchFamily="34" charset="0"/>
                <a:ea typeface="ＭＳ Ｐゴシック" charset="-128"/>
                <a:cs typeface="Arial" pitchFamily="34" charset="0"/>
              </a:defRPr>
            </a:lvl4pPr>
            <a:lvl5pPr marL="1201738" indent="-169863">
              <a:defRPr lang="en-US" sz="1600" kern="1200" dirty="0" smtClean="0">
                <a:solidFill>
                  <a:srgbClr val="000000"/>
                </a:solidFill>
                <a:latin typeface="Arial" pitchFamily="34" charset="0"/>
                <a:ea typeface="ＭＳ Ｐゴシック" charset="-128"/>
                <a:cs typeface="Arial" pitchFamily="34" charset="0"/>
              </a:defRPr>
            </a:lvl5pPr>
            <a:lvl6pPr marL="1201738" indent="-169863">
              <a:defRPr lang="en-US" sz="1600" kern="1200" dirty="0">
                <a:solidFill>
                  <a:schemeClr val="tx1"/>
                </a:solidFill>
                <a:latin typeface="+mn-lt"/>
                <a:ea typeface="+mn-ea"/>
                <a:cs typeface="+mn-cs"/>
              </a:defRPr>
            </a:lvl6pPr>
          </a:lstStyle>
          <a:p>
            <a:pPr marL="288925" lvl="0" indent="-176213" algn="l" rtl="0" eaLnBrk="1" fontAlgn="base" hangingPunct="1">
              <a:spcBef>
                <a:spcPts val="800"/>
              </a:spcBef>
              <a:spcAft>
                <a:spcPct val="0"/>
              </a:spcAft>
              <a:buClr>
                <a:schemeClr val="accent1"/>
              </a:buClr>
              <a:buSzPct val="100000"/>
              <a:buFont typeface="Lucida Grande"/>
              <a:buChar char="›"/>
            </a:pPr>
            <a:r>
              <a:rPr lang="en-US" dirty="0" smtClean="0"/>
              <a:t>Click to edit</a:t>
            </a:r>
          </a:p>
          <a:p>
            <a:pPr marL="288925" lvl="1" indent="-176213" algn="l" rtl="0" eaLnBrk="1" fontAlgn="base" hangingPunct="1">
              <a:spcBef>
                <a:spcPts val="800"/>
              </a:spcBef>
              <a:spcAft>
                <a:spcPct val="0"/>
              </a:spcAft>
              <a:buClr>
                <a:schemeClr val="accent1"/>
              </a:buClr>
              <a:buSzPct val="100000"/>
              <a:buFont typeface="Lucida Grande"/>
              <a:buChar char="›"/>
            </a:pPr>
            <a:r>
              <a:rPr lang="en-US" dirty="0" smtClean="0"/>
              <a:t>Master text styles</a:t>
            </a:r>
          </a:p>
          <a:p>
            <a:pPr marL="512763" lvl="2" indent="-166688" algn="l" rtl="0" eaLnBrk="1" fontAlgn="base" hangingPunct="1">
              <a:spcBef>
                <a:spcPts val="600"/>
              </a:spcBef>
              <a:spcAft>
                <a:spcPct val="0"/>
              </a:spcAft>
              <a:buClr>
                <a:schemeClr val="accent1"/>
              </a:buClr>
              <a:buFont typeface="Arial"/>
              <a:buChar char="•"/>
              <a:tabLst>
                <a:tab pos="457200" algn="l"/>
              </a:tabLst>
            </a:pPr>
            <a:r>
              <a:rPr lang="en-US" dirty="0" smtClean="0"/>
              <a:t>Second level</a:t>
            </a:r>
          </a:p>
          <a:p>
            <a:pPr marL="800100" lvl="3" indent="-228600" algn="l" rtl="0" eaLnBrk="1" fontAlgn="base" hangingPunct="1">
              <a:spcBef>
                <a:spcPct val="20000"/>
              </a:spcBef>
              <a:spcAft>
                <a:spcPct val="0"/>
              </a:spcAft>
              <a:buClr>
                <a:schemeClr val="accent1"/>
              </a:buClr>
              <a:buSzPct val="60000"/>
              <a:buFont typeface="Wingdings" charset="2"/>
              <a:buChar char=""/>
            </a:pPr>
            <a:r>
              <a:rPr lang="en-US" dirty="0" smtClean="0"/>
              <a:t>Third level</a:t>
            </a:r>
          </a:p>
          <a:p>
            <a:pPr marL="1028700" lvl="4" indent="-228600" algn="l" rtl="0" eaLnBrk="1" fontAlgn="base" hangingPunct="1">
              <a:spcBef>
                <a:spcPct val="20000"/>
              </a:spcBef>
              <a:spcAft>
                <a:spcPct val="0"/>
              </a:spcAft>
              <a:buClr>
                <a:schemeClr val="accent1"/>
              </a:buClr>
              <a:buFont typeface="Arial" charset="0"/>
              <a:buChar char="–"/>
            </a:pPr>
            <a:r>
              <a:rPr lang="en-US" dirty="0" smtClean="0"/>
              <a:t>Fourth level</a:t>
            </a:r>
          </a:p>
          <a:p>
            <a:pPr marL="1201738" lvl="5" indent="-169863" algn="l" defTabSz="914400" rtl="0" eaLnBrk="1" latinLnBrk="0" hangingPunct="1">
              <a:spcBef>
                <a:spcPts val="400"/>
              </a:spcBef>
              <a:spcAft>
                <a:spcPts val="600"/>
              </a:spcAft>
              <a:buClr>
                <a:schemeClr val="accent1"/>
              </a:buClr>
              <a:buFont typeface="Arial" pitchFamily="34" charset="0"/>
              <a:buChar char="•"/>
            </a:pPr>
            <a:r>
              <a:rPr lang="en-US" dirty="0" smtClean="0"/>
              <a:t>Fifth level</a:t>
            </a:r>
            <a:endParaRPr lang="en-US" dirty="0"/>
          </a:p>
        </p:txBody>
      </p:sp>
      <p:sp>
        <p:nvSpPr>
          <p:cNvPr id="2" name="Title 1"/>
          <p:cNvSpPr>
            <a:spLocks noGrp="1"/>
          </p:cNvSpPr>
          <p:nvPr>
            <p:ph type="title"/>
          </p:nvPr>
        </p:nvSpPr>
        <p:spPr>
          <a:xfrm>
            <a:off x="467925" y="942480"/>
            <a:ext cx="8290923" cy="689800"/>
          </a:xfrm>
        </p:spPr>
        <p:txBody>
          <a:bodyPr/>
          <a:lstStyle/>
          <a:p>
            <a:r>
              <a:rPr lang="en-US" smtClean="0"/>
              <a:t>Click to edit Master title style</a:t>
            </a:r>
            <a:endParaRPr lang="en-US"/>
          </a:p>
        </p:txBody>
      </p:sp>
    </p:spTree>
    <p:extLst>
      <p:ext uri="{BB962C8B-B14F-4D97-AF65-F5344CB8AC3E}">
        <p14:creationId xmlns:p14="http://schemas.microsoft.com/office/powerpoint/2010/main" val="421987572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pic>
        <p:nvPicPr>
          <p:cNvPr id="9" name="Picture 8" descr="cornericons_su.png"/>
          <p:cNvPicPr>
            <a:picLocks noChangeAspect="1"/>
          </p:cNvPicPr>
          <p:nvPr userDrawn="1"/>
        </p:nvPicPr>
        <p:blipFill>
          <a:blip r:embed="rId2">
            <a:duotone>
              <a:prstClr val="black"/>
              <a:srgbClr val="E1E1E1">
                <a:tint val="45000"/>
                <a:satMod val="400000"/>
              </a:srgbClr>
            </a:duotone>
            <a:extLst>
              <a:ext uri="{28A0092B-C50C-407E-A947-70E740481C1C}">
                <a14:useLocalDpi xmlns:a14="http://schemas.microsoft.com/office/drawing/2010/main" val="0"/>
              </a:ext>
            </a:extLst>
          </a:blip>
          <a:stretch>
            <a:fillRect/>
          </a:stretch>
        </p:blipFill>
        <p:spPr>
          <a:xfrm>
            <a:off x="5227531" y="2419211"/>
            <a:ext cx="4751995" cy="4083373"/>
          </a:xfrm>
          <a:prstGeom prst="rect">
            <a:avLst/>
          </a:prstGeom>
        </p:spPr>
      </p:pic>
      <p:sp>
        <p:nvSpPr>
          <p:cNvPr id="7" name="Text Placeholder 35"/>
          <p:cNvSpPr>
            <a:spLocks noGrp="1"/>
          </p:cNvSpPr>
          <p:nvPr>
            <p:ph type="body" sz="quarter" idx="10" hasCustomPrompt="1"/>
          </p:nvPr>
        </p:nvSpPr>
        <p:spPr>
          <a:xfrm>
            <a:off x="2150217" y="475024"/>
            <a:ext cx="6628913" cy="312576"/>
          </a:xfrm>
        </p:spPr>
        <p:txBody>
          <a:bodyPr/>
          <a:lstStyle>
            <a:lvl1pPr marL="0" algn="r" defTabSz="457200" rtl="0" eaLnBrk="1" latinLnBrk="0" hangingPunct="1">
              <a:defRPr lang="en-US" sz="900" b="0" i="0" kern="1200" cap="all" dirty="0" smtClean="0">
                <a:solidFill>
                  <a:srgbClr val="FFFFFF"/>
                </a:solidFill>
                <a:effectLst/>
                <a:latin typeface="Blender Pro Bold"/>
                <a:ea typeface="+mn-ea"/>
                <a:cs typeface="Blender Pro Bold"/>
              </a:defRPr>
            </a:lvl1pPr>
            <a:lvl2pPr marL="0" algn="l" defTabSz="457200" rtl="0" eaLnBrk="1" latinLnBrk="0" hangingPunct="1">
              <a:defRPr lang="en-US" sz="1000" b="0" i="0" kern="1200" dirty="0" smtClean="0">
                <a:solidFill>
                  <a:srgbClr val="FFFFFF"/>
                </a:solidFill>
                <a:effectLst/>
                <a:latin typeface="Blender Pro Bold"/>
                <a:ea typeface="+mn-ea"/>
                <a:cs typeface="Blender Pro Bold"/>
              </a:defRPr>
            </a:lvl2pPr>
            <a:lvl3pPr marL="0" algn="l" defTabSz="457200" rtl="0" eaLnBrk="1" latinLnBrk="0" hangingPunct="1">
              <a:defRPr lang="en-US" sz="1000" b="0" i="0" kern="1200" dirty="0" smtClean="0">
                <a:solidFill>
                  <a:srgbClr val="FFFFFF"/>
                </a:solidFill>
                <a:effectLst/>
                <a:latin typeface="Blender Pro Bold"/>
                <a:ea typeface="+mn-ea"/>
                <a:cs typeface="Blender Pro Bold"/>
              </a:defRPr>
            </a:lvl3pPr>
            <a:lvl4pPr marL="0" algn="l" defTabSz="457200" rtl="0" eaLnBrk="1" latinLnBrk="0" hangingPunct="1">
              <a:defRPr lang="en-US" sz="1000" b="0" i="0" kern="1200" dirty="0" smtClean="0">
                <a:solidFill>
                  <a:srgbClr val="FFFFFF"/>
                </a:solidFill>
                <a:effectLst/>
                <a:latin typeface="Blender Pro Bold"/>
                <a:ea typeface="+mn-ea"/>
                <a:cs typeface="Blender Pro Bold"/>
              </a:defRPr>
            </a:lvl4pPr>
            <a:lvl5pPr marL="0" algn="l" defTabSz="457200" rtl="0" eaLnBrk="1" latinLnBrk="0" hangingPunct="1">
              <a:defRPr lang="en-US" sz="1000" b="0" i="0" kern="1200" dirty="0" smtClean="0">
                <a:solidFill>
                  <a:srgbClr val="FFFFFF"/>
                </a:solidFill>
                <a:effectLst/>
                <a:latin typeface="Blender Pro Bold"/>
                <a:ea typeface="+mn-ea"/>
                <a:cs typeface="Blender Pro Bold"/>
              </a:defRPr>
            </a:lvl5pPr>
          </a:lstStyle>
          <a:p>
            <a:pPr lvl="0"/>
            <a:r>
              <a:rPr lang="en-US" dirty="0" smtClean="0"/>
              <a:t>Course Title Goes Here!</a:t>
            </a:r>
            <a:endParaRPr lang="en-US" dirty="0"/>
          </a:p>
        </p:txBody>
      </p:sp>
      <p:sp>
        <p:nvSpPr>
          <p:cNvPr id="8" name="Content Placeholder 2"/>
          <p:cNvSpPr>
            <a:spLocks noGrp="1"/>
          </p:cNvSpPr>
          <p:nvPr>
            <p:ph idx="1"/>
          </p:nvPr>
        </p:nvSpPr>
        <p:spPr>
          <a:xfrm>
            <a:off x="467923" y="1632281"/>
            <a:ext cx="8321090" cy="4917980"/>
          </a:xfrm>
        </p:spPr>
        <p:txBody>
          <a:bodyPr/>
          <a:lstStyle>
            <a:lvl1pPr marL="0" indent="0" algn="l" rtl="0" eaLnBrk="1" fontAlgn="base" hangingPunct="1">
              <a:spcBef>
                <a:spcPts val="400"/>
              </a:spcBef>
              <a:spcAft>
                <a:spcPts val="800"/>
              </a:spcAft>
              <a:buFontTx/>
              <a:buNone/>
              <a:defRPr lang="en-US" sz="2400" b="0" kern="1200" dirty="0" smtClean="0">
                <a:solidFill>
                  <a:srgbClr val="000000"/>
                </a:solidFill>
                <a:latin typeface="Arial" pitchFamily="34" charset="0"/>
                <a:ea typeface="ＭＳ Ｐゴシック" charset="-128"/>
                <a:cs typeface="Arial" pitchFamily="34" charset="0"/>
              </a:defRPr>
            </a:lvl1pPr>
            <a:lvl2pPr marL="455612" indent="-342900">
              <a:defRPr lang="en-US" sz="2400" kern="1200" dirty="0" smtClean="0">
                <a:solidFill>
                  <a:srgbClr val="000000"/>
                </a:solidFill>
                <a:latin typeface="Arial" pitchFamily="34" charset="0"/>
                <a:ea typeface="ＭＳ Ｐゴシック" charset="-128"/>
                <a:cs typeface="Arial" pitchFamily="34" charset="0"/>
              </a:defRPr>
            </a:lvl2pPr>
            <a:lvl3pPr marL="914400" indent="-342900">
              <a:defRPr lang="en-US" sz="2000" kern="1200" dirty="0" smtClean="0">
                <a:solidFill>
                  <a:srgbClr val="000000"/>
                </a:solidFill>
                <a:latin typeface="Arial" pitchFamily="34" charset="0"/>
                <a:ea typeface="ＭＳ Ｐゴシック" charset="-128"/>
                <a:cs typeface="Arial" pitchFamily="34" charset="0"/>
              </a:defRPr>
            </a:lvl3pPr>
            <a:lvl4pPr marL="857250" indent="-285750">
              <a:defRPr lang="en-US" kern="1200" baseline="0" dirty="0" smtClean="0">
                <a:solidFill>
                  <a:srgbClr val="000000"/>
                </a:solidFill>
                <a:latin typeface="Arial" pitchFamily="34" charset="0"/>
                <a:ea typeface="ＭＳ Ｐゴシック" charset="-128"/>
                <a:cs typeface="Arial" pitchFamily="34" charset="0"/>
              </a:defRPr>
            </a:lvl4pPr>
            <a:lvl5pPr marL="1201738" indent="-169863">
              <a:defRPr lang="en-US" sz="1600" kern="1200" dirty="0" smtClean="0">
                <a:solidFill>
                  <a:srgbClr val="000000"/>
                </a:solidFill>
                <a:latin typeface="Arial" pitchFamily="34" charset="0"/>
                <a:ea typeface="ＭＳ Ｐゴシック" charset="-128"/>
                <a:cs typeface="Arial" pitchFamily="34" charset="0"/>
              </a:defRPr>
            </a:lvl5pPr>
            <a:lvl6pPr marL="1201738" indent="-169863">
              <a:defRPr lang="en-US" sz="1600" kern="1200" dirty="0">
                <a:solidFill>
                  <a:schemeClr val="tx1"/>
                </a:solidFill>
                <a:latin typeface="+mn-lt"/>
                <a:ea typeface="+mn-ea"/>
                <a:cs typeface="+mn-cs"/>
              </a:defRPr>
            </a:lvl6pPr>
          </a:lstStyle>
          <a:p>
            <a:pPr marL="288925" lvl="0" indent="-176213" algn="l" rtl="0" eaLnBrk="1" fontAlgn="base" hangingPunct="1">
              <a:spcBef>
                <a:spcPts val="800"/>
              </a:spcBef>
              <a:spcAft>
                <a:spcPct val="0"/>
              </a:spcAft>
              <a:buClr>
                <a:schemeClr val="accent1"/>
              </a:buClr>
              <a:buSzPct val="100000"/>
              <a:buFont typeface="Lucida Grande"/>
              <a:buChar char="›"/>
            </a:pPr>
            <a:r>
              <a:rPr lang="en-US" dirty="0" smtClean="0"/>
              <a:t>Click to edit</a:t>
            </a:r>
          </a:p>
          <a:p>
            <a:pPr marL="288925" lvl="1" indent="-176213" algn="l" rtl="0" eaLnBrk="1" fontAlgn="base" hangingPunct="1">
              <a:spcBef>
                <a:spcPts val="800"/>
              </a:spcBef>
              <a:spcAft>
                <a:spcPct val="0"/>
              </a:spcAft>
              <a:buClr>
                <a:schemeClr val="accent1"/>
              </a:buClr>
              <a:buSzPct val="100000"/>
              <a:buFont typeface="Lucida Grande"/>
              <a:buChar char="›"/>
            </a:pPr>
            <a:r>
              <a:rPr lang="en-US" dirty="0" smtClean="0"/>
              <a:t>Master text styles</a:t>
            </a:r>
          </a:p>
          <a:p>
            <a:pPr marL="512763" lvl="2" indent="-166688" algn="l" rtl="0" eaLnBrk="1" fontAlgn="base" hangingPunct="1">
              <a:spcBef>
                <a:spcPts val="600"/>
              </a:spcBef>
              <a:spcAft>
                <a:spcPct val="0"/>
              </a:spcAft>
              <a:buClr>
                <a:schemeClr val="accent1"/>
              </a:buClr>
              <a:buFont typeface="Arial"/>
              <a:buChar char="•"/>
              <a:tabLst>
                <a:tab pos="457200" algn="l"/>
              </a:tabLst>
            </a:pPr>
            <a:r>
              <a:rPr lang="en-US" dirty="0" smtClean="0"/>
              <a:t>Second level</a:t>
            </a:r>
          </a:p>
          <a:p>
            <a:pPr marL="800100" lvl="3" indent="-228600" algn="l" rtl="0" eaLnBrk="1" fontAlgn="base" hangingPunct="1">
              <a:spcBef>
                <a:spcPct val="20000"/>
              </a:spcBef>
              <a:spcAft>
                <a:spcPct val="0"/>
              </a:spcAft>
              <a:buClr>
                <a:schemeClr val="accent1"/>
              </a:buClr>
              <a:buSzPct val="60000"/>
              <a:buFont typeface="Wingdings" charset="2"/>
              <a:buChar char=""/>
            </a:pPr>
            <a:r>
              <a:rPr lang="en-US" dirty="0" smtClean="0"/>
              <a:t>Third level</a:t>
            </a:r>
          </a:p>
          <a:p>
            <a:pPr marL="1028700" lvl="4" indent="-228600" algn="l" rtl="0" eaLnBrk="1" fontAlgn="base" hangingPunct="1">
              <a:spcBef>
                <a:spcPct val="20000"/>
              </a:spcBef>
              <a:spcAft>
                <a:spcPct val="0"/>
              </a:spcAft>
              <a:buClr>
                <a:schemeClr val="accent1"/>
              </a:buClr>
              <a:buFont typeface="Arial" charset="0"/>
              <a:buChar char="–"/>
            </a:pPr>
            <a:r>
              <a:rPr lang="en-US" dirty="0" smtClean="0"/>
              <a:t>Fourth level</a:t>
            </a:r>
          </a:p>
          <a:p>
            <a:pPr marL="1201738" lvl="5" indent="-169863" algn="l" defTabSz="914400" rtl="0" eaLnBrk="1" latinLnBrk="0" hangingPunct="1">
              <a:spcBef>
                <a:spcPts val="400"/>
              </a:spcBef>
              <a:spcAft>
                <a:spcPts val="600"/>
              </a:spcAft>
              <a:buClr>
                <a:schemeClr val="accent1"/>
              </a:buClr>
              <a:buFont typeface="Arial" pitchFamily="34" charset="0"/>
              <a:buChar char="•"/>
            </a:pPr>
            <a:r>
              <a:rPr lang="en-US" dirty="0" smtClean="0"/>
              <a:t>Fifth level</a:t>
            </a:r>
            <a:endParaRPr lang="en-US" dirty="0"/>
          </a:p>
        </p:txBody>
      </p:sp>
      <p:sp>
        <p:nvSpPr>
          <p:cNvPr id="2" name="Title 1"/>
          <p:cNvSpPr>
            <a:spLocks noGrp="1"/>
          </p:cNvSpPr>
          <p:nvPr>
            <p:ph type="title"/>
          </p:nvPr>
        </p:nvSpPr>
        <p:spPr>
          <a:xfrm>
            <a:off x="467925" y="942480"/>
            <a:ext cx="8290923" cy="689800"/>
          </a:xfrm>
        </p:spPr>
        <p:txBody>
          <a:bodyPr/>
          <a:lstStyle/>
          <a:p>
            <a:r>
              <a:rPr lang="en-US" smtClean="0"/>
              <a:t>Click to edit Master title style</a:t>
            </a:r>
            <a:endParaRPr lang="en-US"/>
          </a:p>
        </p:txBody>
      </p:sp>
    </p:spTree>
    <p:extLst>
      <p:ext uri="{BB962C8B-B14F-4D97-AF65-F5344CB8AC3E}">
        <p14:creationId xmlns:p14="http://schemas.microsoft.com/office/powerpoint/2010/main" val="421987572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pic>
        <p:nvPicPr>
          <p:cNvPr id="9" name="Picture 8" descr="cornericons_su.png"/>
          <p:cNvPicPr>
            <a:picLocks noChangeAspect="1"/>
          </p:cNvPicPr>
          <p:nvPr userDrawn="1"/>
        </p:nvPicPr>
        <p:blipFill>
          <a:blip r:embed="rId2">
            <a:duotone>
              <a:prstClr val="black"/>
              <a:srgbClr val="E1E1E1">
                <a:tint val="45000"/>
                <a:satMod val="400000"/>
              </a:srgbClr>
            </a:duotone>
            <a:extLst>
              <a:ext uri="{28A0092B-C50C-407E-A947-70E740481C1C}">
                <a14:useLocalDpi xmlns:a14="http://schemas.microsoft.com/office/drawing/2010/main" val="0"/>
              </a:ext>
            </a:extLst>
          </a:blip>
          <a:stretch>
            <a:fillRect/>
          </a:stretch>
        </p:blipFill>
        <p:spPr>
          <a:xfrm>
            <a:off x="5227531" y="2419211"/>
            <a:ext cx="4751995" cy="4083373"/>
          </a:xfrm>
          <a:prstGeom prst="rect">
            <a:avLst/>
          </a:prstGeom>
        </p:spPr>
      </p:pic>
      <p:sp>
        <p:nvSpPr>
          <p:cNvPr id="7" name="Text Placeholder 35"/>
          <p:cNvSpPr>
            <a:spLocks noGrp="1"/>
          </p:cNvSpPr>
          <p:nvPr>
            <p:ph type="body" sz="quarter" idx="10" hasCustomPrompt="1"/>
          </p:nvPr>
        </p:nvSpPr>
        <p:spPr>
          <a:xfrm>
            <a:off x="2150217" y="475024"/>
            <a:ext cx="6628913" cy="312576"/>
          </a:xfrm>
        </p:spPr>
        <p:txBody>
          <a:bodyPr/>
          <a:lstStyle>
            <a:lvl1pPr marL="0" algn="r" defTabSz="457200" rtl="0" eaLnBrk="1" latinLnBrk="0" hangingPunct="1">
              <a:defRPr lang="en-US" sz="900" b="0" i="0" kern="1200" cap="all" dirty="0" smtClean="0">
                <a:solidFill>
                  <a:srgbClr val="FFFFFF"/>
                </a:solidFill>
                <a:effectLst/>
                <a:latin typeface="Blender Pro Bold"/>
                <a:ea typeface="+mn-ea"/>
                <a:cs typeface="Blender Pro Bold"/>
              </a:defRPr>
            </a:lvl1pPr>
            <a:lvl2pPr marL="0" algn="l" defTabSz="457200" rtl="0" eaLnBrk="1" latinLnBrk="0" hangingPunct="1">
              <a:defRPr lang="en-US" sz="1000" b="0" i="0" kern="1200" dirty="0" smtClean="0">
                <a:solidFill>
                  <a:srgbClr val="FFFFFF"/>
                </a:solidFill>
                <a:effectLst/>
                <a:latin typeface="Blender Pro Bold"/>
                <a:ea typeface="+mn-ea"/>
                <a:cs typeface="Blender Pro Bold"/>
              </a:defRPr>
            </a:lvl2pPr>
            <a:lvl3pPr marL="0" algn="l" defTabSz="457200" rtl="0" eaLnBrk="1" latinLnBrk="0" hangingPunct="1">
              <a:defRPr lang="en-US" sz="1000" b="0" i="0" kern="1200" dirty="0" smtClean="0">
                <a:solidFill>
                  <a:srgbClr val="FFFFFF"/>
                </a:solidFill>
                <a:effectLst/>
                <a:latin typeface="Blender Pro Bold"/>
                <a:ea typeface="+mn-ea"/>
                <a:cs typeface="Blender Pro Bold"/>
              </a:defRPr>
            </a:lvl3pPr>
            <a:lvl4pPr marL="0" algn="l" defTabSz="457200" rtl="0" eaLnBrk="1" latinLnBrk="0" hangingPunct="1">
              <a:defRPr lang="en-US" sz="1000" b="0" i="0" kern="1200" dirty="0" smtClean="0">
                <a:solidFill>
                  <a:srgbClr val="FFFFFF"/>
                </a:solidFill>
                <a:effectLst/>
                <a:latin typeface="Blender Pro Bold"/>
                <a:ea typeface="+mn-ea"/>
                <a:cs typeface="Blender Pro Bold"/>
              </a:defRPr>
            </a:lvl4pPr>
            <a:lvl5pPr marL="0" algn="l" defTabSz="457200" rtl="0" eaLnBrk="1" latinLnBrk="0" hangingPunct="1">
              <a:defRPr lang="en-US" sz="1000" b="0" i="0" kern="1200" dirty="0" smtClean="0">
                <a:solidFill>
                  <a:srgbClr val="FFFFFF"/>
                </a:solidFill>
                <a:effectLst/>
                <a:latin typeface="Blender Pro Bold"/>
                <a:ea typeface="+mn-ea"/>
                <a:cs typeface="Blender Pro Bold"/>
              </a:defRPr>
            </a:lvl5pPr>
          </a:lstStyle>
          <a:p>
            <a:pPr lvl="0"/>
            <a:r>
              <a:rPr lang="en-US" dirty="0" smtClean="0"/>
              <a:t>Course Title Goes Here!</a:t>
            </a:r>
            <a:endParaRPr lang="en-US" dirty="0"/>
          </a:p>
        </p:txBody>
      </p:sp>
      <p:sp>
        <p:nvSpPr>
          <p:cNvPr id="8" name="Content Placeholder 2"/>
          <p:cNvSpPr>
            <a:spLocks noGrp="1"/>
          </p:cNvSpPr>
          <p:nvPr>
            <p:ph idx="1"/>
          </p:nvPr>
        </p:nvSpPr>
        <p:spPr>
          <a:xfrm>
            <a:off x="467923" y="1632281"/>
            <a:ext cx="8321090" cy="4917980"/>
          </a:xfrm>
        </p:spPr>
        <p:txBody>
          <a:bodyPr/>
          <a:lstStyle>
            <a:lvl1pPr marL="0" indent="0" algn="l" rtl="0" eaLnBrk="1" fontAlgn="base" hangingPunct="1">
              <a:spcBef>
                <a:spcPts val="400"/>
              </a:spcBef>
              <a:spcAft>
                <a:spcPts val="800"/>
              </a:spcAft>
              <a:buFontTx/>
              <a:buNone/>
              <a:defRPr lang="en-US" sz="2400" b="0" kern="1200" dirty="0" smtClean="0">
                <a:solidFill>
                  <a:srgbClr val="000000"/>
                </a:solidFill>
                <a:latin typeface="Arial" pitchFamily="34" charset="0"/>
                <a:ea typeface="ＭＳ Ｐゴシック" charset="-128"/>
                <a:cs typeface="Arial" pitchFamily="34" charset="0"/>
              </a:defRPr>
            </a:lvl1pPr>
            <a:lvl2pPr marL="455612" indent="-342900">
              <a:defRPr lang="en-US" sz="2400" kern="1200" dirty="0" smtClean="0">
                <a:solidFill>
                  <a:srgbClr val="000000"/>
                </a:solidFill>
                <a:latin typeface="Arial" pitchFamily="34" charset="0"/>
                <a:ea typeface="ＭＳ Ｐゴシック" charset="-128"/>
                <a:cs typeface="Arial" pitchFamily="34" charset="0"/>
              </a:defRPr>
            </a:lvl2pPr>
            <a:lvl3pPr marL="914400" indent="-342900">
              <a:defRPr lang="en-US" sz="2000" kern="1200" dirty="0" smtClean="0">
                <a:solidFill>
                  <a:srgbClr val="000000"/>
                </a:solidFill>
                <a:latin typeface="Arial" pitchFamily="34" charset="0"/>
                <a:ea typeface="ＭＳ Ｐゴシック" charset="-128"/>
                <a:cs typeface="Arial" pitchFamily="34" charset="0"/>
              </a:defRPr>
            </a:lvl3pPr>
            <a:lvl4pPr marL="857250" indent="-285750">
              <a:defRPr lang="en-US" kern="1200" baseline="0" dirty="0" smtClean="0">
                <a:solidFill>
                  <a:srgbClr val="000000"/>
                </a:solidFill>
                <a:latin typeface="Arial" pitchFamily="34" charset="0"/>
                <a:ea typeface="ＭＳ Ｐゴシック" charset="-128"/>
                <a:cs typeface="Arial" pitchFamily="34" charset="0"/>
              </a:defRPr>
            </a:lvl4pPr>
            <a:lvl5pPr marL="1201738" indent="-169863">
              <a:defRPr lang="en-US" sz="1600" kern="1200" dirty="0" smtClean="0">
                <a:solidFill>
                  <a:srgbClr val="000000"/>
                </a:solidFill>
                <a:latin typeface="Arial" pitchFamily="34" charset="0"/>
                <a:ea typeface="ＭＳ Ｐゴシック" charset="-128"/>
                <a:cs typeface="Arial" pitchFamily="34" charset="0"/>
              </a:defRPr>
            </a:lvl5pPr>
            <a:lvl6pPr marL="1201738" indent="-169863">
              <a:defRPr lang="en-US" sz="1600" kern="1200" dirty="0">
                <a:solidFill>
                  <a:schemeClr val="tx1"/>
                </a:solidFill>
                <a:latin typeface="+mn-lt"/>
                <a:ea typeface="+mn-ea"/>
                <a:cs typeface="+mn-cs"/>
              </a:defRPr>
            </a:lvl6pPr>
          </a:lstStyle>
          <a:p>
            <a:pPr marL="288925" lvl="0" indent="-176213" algn="l" rtl="0" eaLnBrk="1" fontAlgn="base" hangingPunct="1">
              <a:spcBef>
                <a:spcPts val="800"/>
              </a:spcBef>
              <a:spcAft>
                <a:spcPct val="0"/>
              </a:spcAft>
              <a:buClr>
                <a:schemeClr val="accent1"/>
              </a:buClr>
              <a:buSzPct val="100000"/>
              <a:buFont typeface="Lucida Grande"/>
              <a:buChar char="›"/>
            </a:pPr>
            <a:r>
              <a:rPr lang="en-US" dirty="0" smtClean="0"/>
              <a:t>Click to edit</a:t>
            </a:r>
          </a:p>
          <a:p>
            <a:pPr marL="288925" lvl="1" indent="-176213" algn="l" rtl="0" eaLnBrk="1" fontAlgn="base" hangingPunct="1">
              <a:spcBef>
                <a:spcPts val="800"/>
              </a:spcBef>
              <a:spcAft>
                <a:spcPct val="0"/>
              </a:spcAft>
              <a:buClr>
                <a:schemeClr val="accent1"/>
              </a:buClr>
              <a:buSzPct val="100000"/>
              <a:buFont typeface="Lucida Grande"/>
              <a:buChar char="›"/>
            </a:pPr>
            <a:r>
              <a:rPr lang="en-US" dirty="0" smtClean="0"/>
              <a:t>Master text styles</a:t>
            </a:r>
          </a:p>
          <a:p>
            <a:pPr marL="512763" lvl="2" indent="-166688" algn="l" rtl="0" eaLnBrk="1" fontAlgn="base" hangingPunct="1">
              <a:spcBef>
                <a:spcPts val="600"/>
              </a:spcBef>
              <a:spcAft>
                <a:spcPct val="0"/>
              </a:spcAft>
              <a:buClr>
                <a:schemeClr val="accent1"/>
              </a:buClr>
              <a:buFont typeface="Arial"/>
              <a:buChar char="•"/>
              <a:tabLst>
                <a:tab pos="457200" algn="l"/>
              </a:tabLst>
            </a:pPr>
            <a:r>
              <a:rPr lang="en-US" dirty="0" smtClean="0"/>
              <a:t>Second level</a:t>
            </a:r>
          </a:p>
          <a:p>
            <a:pPr marL="800100" lvl="3" indent="-228600" algn="l" rtl="0" eaLnBrk="1" fontAlgn="base" hangingPunct="1">
              <a:spcBef>
                <a:spcPct val="20000"/>
              </a:spcBef>
              <a:spcAft>
                <a:spcPct val="0"/>
              </a:spcAft>
              <a:buClr>
                <a:schemeClr val="accent1"/>
              </a:buClr>
              <a:buSzPct val="60000"/>
              <a:buFont typeface="Wingdings" charset="2"/>
              <a:buChar char=""/>
            </a:pPr>
            <a:r>
              <a:rPr lang="en-US" dirty="0" smtClean="0"/>
              <a:t>Third level</a:t>
            </a:r>
          </a:p>
          <a:p>
            <a:pPr marL="1028700" lvl="4" indent="-228600" algn="l" rtl="0" eaLnBrk="1" fontAlgn="base" hangingPunct="1">
              <a:spcBef>
                <a:spcPct val="20000"/>
              </a:spcBef>
              <a:spcAft>
                <a:spcPct val="0"/>
              </a:spcAft>
              <a:buClr>
                <a:schemeClr val="accent1"/>
              </a:buClr>
              <a:buFont typeface="Arial" charset="0"/>
              <a:buChar char="–"/>
            </a:pPr>
            <a:r>
              <a:rPr lang="en-US" dirty="0" smtClean="0"/>
              <a:t>Fourth level</a:t>
            </a:r>
          </a:p>
          <a:p>
            <a:pPr marL="1201738" lvl="5" indent="-169863" algn="l" defTabSz="914400" rtl="0" eaLnBrk="1" latinLnBrk="0" hangingPunct="1">
              <a:spcBef>
                <a:spcPts val="400"/>
              </a:spcBef>
              <a:spcAft>
                <a:spcPts val="600"/>
              </a:spcAft>
              <a:buClr>
                <a:schemeClr val="accent1"/>
              </a:buClr>
              <a:buFont typeface="Arial" pitchFamily="34" charset="0"/>
              <a:buChar char="•"/>
            </a:pPr>
            <a:r>
              <a:rPr lang="en-US" dirty="0" smtClean="0"/>
              <a:t>Fifth level</a:t>
            </a:r>
            <a:endParaRPr lang="en-US" dirty="0"/>
          </a:p>
        </p:txBody>
      </p:sp>
      <p:sp>
        <p:nvSpPr>
          <p:cNvPr id="2" name="Title 1"/>
          <p:cNvSpPr>
            <a:spLocks noGrp="1"/>
          </p:cNvSpPr>
          <p:nvPr>
            <p:ph type="title"/>
          </p:nvPr>
        </p:nvSpPr>
        <p:spPr>
          <a:xfrm>
            <a:off x="467925" y="942480"/>
            <a:ext cx="8290923" cy="689800"/>
          </a:xfrm>
        </p:spPr>
        <p:txBody>
          <a:bodyPr/>
          <a:lstStyle/>
          <a:p>
            <a:r>
              <a:rPr lang="en-US" smtClean="0"/>
              <a:t>Click to edit Master title style</a:t>
            </a:r>
            <a:endParaRPr lang="en-US"/>
          </a:p>
        </p:txBody>
      </p:sp>
    </p:spTree>
    <p:extLst>
      <p:ext uri="{BB962C8B-B14F-4D97-AF65-F5344CB8AC3E}">
        <p14:creationId xmlns:p14="http://schemas.microsoft.com/office/powerpoint/2010/main" val="421987572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pic>
        <p:nvPicPr>
          <p:cNvPr id="9" name="Picture 8" descr="cornericons_su.png"/>
          <p:cNvPicPr>
            <a:picLocks noChangeAspect="1"/>
          </p:cNvPicPr>
          <p:nvPr userDrawn="1"/>
        </p:nvPicPr>
        <p:blipFill>
          <a:blip r:embed="rId2">
            <a:duotone>
              <a:prstClr val="black"/>
              <a:srgbClr val="E1E1E1">
                <a:tint val="45000"/>
                <a:satMod val="400000"/>
              </a:srgbClr>
            </a:duotone>
            <a:extLst>
              <a:ext uri="{28A0092B-C50C-407E-A947-70E740481C1C}">
                <a14:useLocalDpi xmlns:a14="http://schemas.microsoft.com/office/drawing/2010/main" val="0"/>
              </a:ext>
            </a:extLst>
          </a:blip>
          <a:stretch>
            <a:fillRect/>
          </a:stretch>
        </p:blipFill>
        <p:spPr>
          <a:xfrm>
            <a:off x="5227531" y="2419211"/>
            <a:ext cx="4751995" cy="4083373"/>
          </a:xfrm>
          <a:prstGeom prst="rect">
            <a:avLst/>
          </a:prstGeom>
        </p:spPr>
      </p:pic>
      <p:sp>
        <p:nvSpPr>
          <p:cNvPr id="7" name="Text Placeholder 35"/>
          <p:cNvSpPr>
            <a:spLocks noGrp="1"/>
          </p:cNvSpPr>
          <p:nvPr>
            <p:ph type="body" sz="quarter" idx="10" hasCustomPrompt="1"/>
          </p:nvPr>
        </p:nvSpPr>
        <p:spPr>
          <a:xfrm>
            <a:off x="2150217" y="475024"/>
            <a:ext cx="6628913" cy="312576"/>
          </a:xfrm>
        </p:spPr>
        <p:txBody>
          <a:bodyPr/>
          <a:lstStyle>
            <a:lvl1pPr marL="0" algn="r" defTabSz="457200" rtl="0" eaLnBrk="1" latinLnBrk="0" hangingPunct="1">
              <a:defRPr lang="en-US" sz="900" b="0" i="0" kern="1200" cap="all" dirty="0" smtClean="0">
                <a:solidFill>
                  <a:srgbClr val="FFFFFF"/>
                </a:solidFill>
                <a:effectLst/>
                <a:latin typeface="Blender Pro Bold"/>
                <a:ea typeface="+mn-ea"/>
                <a:cs typeface="Blender Pro Bold"/>
              </a:defRPr>
            </a:lvl1pPr>
            <a:lvl2pPr marL="0" algn="l" defTabSz="457200" rtl="0" eaLnBrk="1" latinLnBrk="0" hangingPunct="1">
              <a:defRPr lang="en-US" sz="1000" b="0" i="0" kern="1200" dirty="0" smtClean="0">
                <a:solidFill>
                  <a:srgbClr val="FFFFFF"/>
                </a:solidFill>
                <a:effectLst/>
                <a:latin typeface="Blender Pro Bold"/>
                <a:ea typeface="+mn-ea"/>
                <a:cs typeface="Blender Pro Bold"/>
              </a:defRPr>
            </a:lvl2pPr>
            <a:lvl3pPr marL="0" algn="l" defTabSz="457200" rtl="0" eaLnBrk="1" latinLnBrk="0" hangingPunct="1">
              <a:defRPr lang="en-US" sz="1000" b="0" i="0" kern="1200" dirty="0" smtClean="0">
                <a:solidFill>
                  <a:srgbClr val="FFFFFF"/>
                </a:solidFill>
                <a:effectLst/>
                <a:latin typeface="Blender Pro Bold"/>
                <a:ea typeface="+mn-ea"/>
                <a:cs typeface="Blender Pro Bold"/>
              </a:defRPr>
            </a:lvl3pPr>
            <a:lvl4pPr marL="0" algn="l" defTabSz="457200" rtl="0" eaLnBrk="1" latinLnBrk="0" hangingPunct="1">
              <a:defRPr lang="en-US" sz="1000" b="0" i="0" kern="1200" dirty="0" smtClean="0">
                <a:solidFill>
                  <a:srgbClr val="FFFFFF"/>
                </a:solidFill>
                <a:effectLst/>
                <a:latin typeface="Blender Pro Bold"/>
                <a:ea typeface="+mn-ea"/>
                <a:cs typeface="Blender Pro Bold"/>
              </a:defRPr>
            </a:lvl4pPr>
            <a:lvl5pPr marL="0" algn="l" defTabSz="457200" rtl="0" eaLnBrk="1" latinLnBrk="0" hangingPunct="1">
              <a:defRPr lang="en-US" sz="1000" b="0" i="0" kern="1200" dirty="0" smtClean="0">
                <a:solidFill>
                  <a:srgbClr val="FFFFFF"/>
                </a:solidFill>
                <a:effectLst/>
                <a:latin typeface="Blender Pro Bold"/>
                <a:ea typeface="+mn-ea"/>
                <a:cs typeface="Blender Pro Bold"/>
              </a:defRPr>
            </a:lvl5pPr>
          </a:lstStyle>
          <a:p>
            <a:pPr lvl="0"/>
            <a:r>
              <a:rPr lang="en-US" dirty="0" smtClean="0"/>
              <a:t>Course Title Goes Here!</a:t>
            </a:r>
            <a:endParaRPr lang="en-US" dirty="0"/>
          </a:p>
        </p:txBody>
      </p:sp>
      <p:sp>
        <p:nvSpPr>
          <p:cNvPr id="8" name="Content Placeholder 2"/>
          <p:cNvSpPr>
            <a:spLocks noGrp="1"/>
          </p:cNvSpPr>
          <p:nvPr>
            <p:ph idx="1"/>
          </p:nvPr>
        </p:nvSpPr>
        <p:spPr>
          <a:xfrm>
            <a:off x="467923" y="1632281"/>
            <a:ext cx="8321090" cy="4917980"/>
          </a:xfrm>
        </p:spPr>
        <p:txBody>
          <a:bodyPr/>
          <a:lstStyle>
            <a:lvl1pPr marL="0" indent="0" algn="l" rtl="0" eaLnBrk="1" fontAlgn="base" hangingPunct="1">
              <a:spcBef>
                <a:spcPts val="400"/>
              </a:spcBef>
              <a:spcAft>
                <a:spcPts val="800"/>
              </a:spcAft>
              <a:buFontTx/>
              <a:buNone/>
              <a:defRPr lang="en-US" sz="2400" b="0" kern="1200" dirty="0" smtClean="0">
                <a:solidFill>
                  <a:srgbClr val="000000"/>
                </a:solidFill>
                <a:latin typeface="Arial" pitchFamily="34" charset="0"/>
                <a:ea typeface="ＭＳ Ｐゴシック" charset="-128"/>
                <a:cs typeface="Arial" pitchFamily="34" charset="0"/>
              </a:defRPr>
            </a:lvl1pPr>
            <a:lvl2pPr marL="455612" indent="-342900">
              <a:defRPr lang="en-US" sz="2400" kern="1200" dirty="0" smtClean="0">
                <a:solidFill>
                  <a:srgbClr val="000000"/>
                </a:solidFill>
                <a:latin typeface="Arial" pitchFamily="34" charset="0"/>
                <a:ea typeface="ＭＳ Ｐゴシック" charset="-128"/>
                <a:cs typeface="Arial" pitchFamily="34" charset="0"/>
              </a:defRPr>
            </a:lvl2pPr>
            <a:lvl3pPr marL="914400" indent="-342900">
              <a:defRPr lang="en-US" sz="2000" kern="1200" dirty="0" smtClean="0">
                <a:solidFill>
                  <a:srgbClr val="000000"/>
                </a:solidFill>
                <a:latin typeface="Arial" pitchFamily="34" charset="0"/>
                <a:ea typeface="ＭＳ Ｐゴシック" charset="-128"/>
                <a:cs typeface="Arial" pitchFamily="34" charset="0"/>
              </a:defRPr>
            </a:lvl3pPr>
            <a:lvl4pPr marL="857250" indent="-285750">
              <a:defRPr lang="en-US" kern="1200" baseline="0" dirty="0" smtClean="0">
                <a:solidFill>
                  <a:srgbClr val="000000"/>
                </a:solidFill>
                <a:latin typeface="Arial" pitchFamily="34" charset="0"/>
                <a:ea typeface="ＭＳ Ｐゴシック" charset="-128"/>
                <a:cs typeface="Arial" pitchFamily="34" charset="0"/>
              </a:defRPr>
            </a:lvl4pPr>
            <a:lvl5pPr marL="1201738" indent="-169863">
              <a:defRPr lang="en-US" sz="1600" kern="1200" dirty="0" smtClean="0">
                <a:solidFill>
                  <a:srgbClr val="000000"/>
                </a:solidFill>
                <a:latin typeface="Arial" pitchFamily="34" charset="0"/>
                <a:ea typeface="ＭＳ Ｐゴシック" charset="-128"/>
                <a:cs typeface="Arial" pitchFamily="34" charset="0"/>
              </a:defRPr>
            </a:lvl5pPr>
            <a:lvl6pPr marL="1201738" indent="-169863">
              <a:defRPr lang="en-US" sz="1600" kern="1200" dirty="0">
                <a:solidFill>
                  <a:schemeClr val="tx1"/>
                </a:solidFill>
                <a:latin typeface="+mn-lt"/>
                <a:ea typeface="+mn-ea"/>
                <a:cs typeface="+mn-cs"/>
              </a:defRPr>
            </a:lvl6pPr>
          </a:lstStyle>
          <a:p>
            <a:pPr marL="288925" lvl="0" indent="-176213" algn="l" rtl="0" eaLnBrk="1" fontAlgn="base" hangingPunct="1">
              <a:spcBef>
                <a:spcPts val="800"/>
              </a:spcBef>
              <a:spcAft>
                <a:spcPct val="0"/>
              </a:spcAft>
              <a:buClr>
                <a:schemeClr val="accent1"/>
              </a:buClr>
              <a:buSzPct val="100000"/>
              <a:buFont typeface="Lucida Grande"/>
              <a:buChar char="›"/>
            </a:pPr>
            <a:r>
              <a:rPr lang="en-US" dirty="0" smtClean="0"/>
              <a:t>Click to edit</a:t>
            </a:r>
          </a:p>
          <a:p>
            <a:pPr marL="288925" lvl="1" indent="-176213" algn="l" rtl="0" eaLnBrk="1" fontAlgn="base" hangingPunct="1">
              <a:spcBef>
                <a:spcPts val="800"/>
              </a:spcBef>
              <a:spcAft>
                <a:spcPct val="0"/>
              </a:spcAft>
              <a:buClr>
                <a:schemeClr val="accent1"/>
              </a:buClr>
              <a:buSzPct val="100000"/>
              <a:buFont typeface="Lucida Grande"/>
              <a:buChar char="›"/>
            </a:pPr>
            <a:r>
              <a:rPr lang="en-US" dirty="0" smtClean="0"/>
              <a:t>Master text styles</a:t>
            </a:r>
          </a:p>
          <a:p>
            <a:pPr marL="512763" lvl="2" indent="-166688" algn="l" rtl="0" eaLnBrk="1" fontAlgn="base" hangingPunct="1">
              <a:spcBef>
                <a:spcPts val="600"/>
              </a:spcBef>
              <a:spcAft>
                <a:spcPct val="0"/>
              </a:spcAft>
              <a:buClr>
                <a:schemeClr val="accent1"/>
              </a:buClr>
              <a:buFont typeface="Arial"/>
              <a:buChar char="•"/>
              <a:tabLst>
                <a:tab pos="457200" algn="l"/>
              </a:tabLst>
            </a:pPr>
            <a:r>
              <a:rPr lang="en-US" dirty="0" smtClean="0"/>
              <a:t>Second level</a:t>
            </a:r>
          </a:p>
          <a:p>
            <a:pPr marL="800100" lvl="3" indent="-228600" algn="l" rtl="0" eaLnBrk="1" fontAlgn="base" hangingPunct="1">
              <a:spcBef>
                <a:spcPct val="20000"/>
              </a:spcBef>
              <a:spcAft>
                <a:spcPct val="0"/>
              </a:spcAft>
              <a:buClr>
                <a:schemeClr val="accent1"/>
              </a:buClr>
              <a:buSzPct val="60000"/>
              <a:buFont typeface="Wingdings" charset="2"/>
              <a:buChar char=""/>
            </a:pPr>
            <a:r>
              <a:rPr lang="en-US" dirty="0" smtClean="0"/>
              <a:t>Third level</a:t>
            </a:r>
          </a:p>
          <a:p>
            <a:pPr marL="1028700" lvl="4" indent="-228600" algn="l" rtl="0" eaLnBrk="1" fontAlgn="base" hangingPunct="1">
              <a:spcBef>
                <a:spcPct val="20000"/>
              </a:spcBef>
              <a:spcAft>
                <a:spcPct val="0"/>
              </a:spcAft>
              <a:buClr>
                <a:schemeClr val="accent1"/>
              </a:buClr>
              <a:buFont typeface="Arial" charset="0"/>
              <a:buChar char="–"/>
            </a:pPr>
            <a:r>
              <a:rPr lang="en-US" dirty="0" smtClean="0"/>
              <a:t>Fourth level</a:t>
            </a:r>
          </a:p>
          <a:p>
            <a:pPr marL="1201738" lvl="5" indent="-169863" algn="l" defTabSz="914400" rtl="0" eaLnBrk="1" latinLnBrk="0" hangingPunct="1">
              <a:spcBef>
                <a:spcPts val="400"/>
              </a:spcBef>
              <a:spcAft>
                <a:spcPts val="600"/>
              </a:spcAft>
              <a:buClr>
                <a:schemeClr val="accent1"/>
              </a:buClr>
              <a:buFont typeface="Arial" pitchFamily="34" charset="0"/>
              <a:buChar char="•"/>
            </a:pPr>
            <a:r>
              <a:rPr lang="en-US" dirty="0" smtClean="0"/>
              <a:t>Fifth level</a:t>
            </a:r>
            <a:endParaRPr lang="en-US" dirty="0"/>
          </a:p>
        </p:txBody>
      </p:sp>
      <p:sp>
        <p:nvSpPr>
          <p:cNvPr id="2" name="Title 1"/>
          <p:cNvSpPr>
            <a:spLocks noGrp="1"/>
          </p:cNvSpPr>
          <p:nvPr>
            <p:ph type="title"/>
          </p:nvPr>
        </p:nvSpPr>
        <p:spPr>
          <a:xfrm>
            <a:off x="467925" y="942480"/>
            <a:ext cx="8290923" cy="689800"/>
          </a:xfrm>
        </p:spPr>
        <p:txBody>
          <a:bodyPr/>
          <a:lstStyle/>
          <a:p>
            <a:r>
              <a:rPr lang="en-US" smtClean="0"/>
              <a:t>Click to edit Master title style</a:t>
            </a:r>
            <a:endParaRPr lang="en-US"/>
          </a:p>
        </p:txBody>
      </p:sp>
    </p:spTree>
    <p:extLst>
      <p:ext uri="{BB962C8B-B14F-4D97-AF65-F5344CB8AC3E}">
        <p14:creationId xmlns:p14="http://schemas.microsoft.com/office/powerpoint/2010/main" val="421987572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pic>
        <p:nvPicPr>
          <p:cNvPr id="9" name="Picture 8" descr="cornericons_su.png"/>
          <p:cNvPicPr>
            <a:picLocks noChangeAspect="1"/>
          </p:cNvPicPr>
          <p:nvPr userDrawn="1"/>
        </p:nvPicPr>
        <p:blipFill>
          <a:blip r:embed="rId2">
            <a:duotone>
              <a:prstClr val="black"/>
              <a:srgbClr val="E1E1E1">
                <a:tint val="45000"/>
                <a:satMod val="400000"/>
              </a:srgbClr>
            </a:duotone>
            <a:extLst>
              <a:ext uri="{28A0092B-C50C-407E-A947-70E740481C1C}">
                <a14:useLocalDpi xmlns:a14="http://schemas.microsoft.com/office/drawing/2010/main" val="0"/>
              </a:ext>
            </a:extLst>
          </a:blip>
          <a:stretch>
            <a:fillRect/>
          </a:stretch>
        </p:blipFill>
        <p:spPr>
          <a:xfrm>
            <a:off x="5227531" y="2419211"/>
            <a:ext cx="4751995" cy="4083373"/>
          </a:xfrm>
          <a:prstGeom prst="rect">
            <a:avLst/>
          </a:prstGeom>
        </p:spPr>
      </p:pic>
      <p:sp>
        <p:nvSpPr>
          <p:cNvPr id="7" name="Text Placeholder 35"/>
          <p:cNvSpPr>
            <a:spLocks noGrp="1"/>
          </p:cNvSpPr>
          <p:nvPr>
            <p:ph type="body" sz="quarter" idx="10" hasCustomPrompt="1"/>
          </p:nvPr>
        </p:nvSpPr>
        <p:spPr>
          <a:xfrm>
            <a:off x="2150217" y="475024"/>
            <a:ext cx="6628913" cy="312576"/>
          </a:xfrm>
        </p:spPr>
        <p:txBody>
          <a:bodyPr/>
          <a:lstStyle>
            <a:lvl1pPr marL="0" algn="r" defTabSz="457200" rtl="0" eaLnBrk="1" latinLnBrk="0" hangingPunct="1">
              <a:defRPr lang="en-US" sz="900" b="0" i="0" kern="1200" cap="all" dirty="0" smtClean="0">
                <a:solidFill>
                  <a:srgbClr val="FFFFFF"/>
                </a:solidFill>
                <a:effectLst/>
                <a:latin typeface="Blender Pro Bold"/>
                <a:ea typeface="+mn-ea"/>
                <a:cs typeface="Blender Pro Bold"/>
              </a:defRPr>
            </a:lvl1pPr>
            <a:lvl2pPr marL="0" algn="l" defTabSz="457200" rtl="0" eaLnBrk="1" latinLnBrk="0" hangingPunct="1">
              <a:defRPr lang="en-US" sz="1000" b="0" i="0" kern="1200" dirty="0" smtClean="0">
                <a:solidFill>
                  <a:srgbClr val="FFFFFF"/>
                </a:solidFill>
                <a:effectLst/>
                <a:latin typeface="Blender Pro Bold"/>
                <a:ea typeface="+mn-ea"/>
                <a:cs typeface="Blender Pro Bold"/>
              </a:defRPr>
            </a:lvl2pPr>
            <a:lvl3pPr marL="0" algn="l" defTabSz="457200" rtl="0" eaLnBrk="1" latinLnBrk="0" hangingPunct="1">
              <a:defRPr lang="en-US" sz="1000" b="0" i="0" kern="1200" dirty="0" smtClean="0">
                <a:solidFill>
                  <a:srgbClr val="FFFFFF"/>
                </a:solidFill>
                <a:effectLst/>
                <a:latin typeface="Blender Pro Bold"/>
                <a:ea typeface="+mn-ea"/>
                <a:cs typeface="Blender Pro Bold"/>
              </a:defRPr>
            </a:lvl3pPr>
            <a:lvl4pPr marL="0" algn="l" defTabSz="457200" rtl="0" eaLnBrk="1" latinLnBrk="0" hangingPunct="1">
              <a:defRPr lang="en-US" sz="1000" b="0" i="0" kern="1200" dirty="0" smtClean="0">
                <a:solidFill>
                  <a:srgbClr val="FFFFFF"/>
                </a:solidFill>
                <a:effectLst/>
                <a:latin typeface="Blender Pro Bold"/>
                <a:ea typeface="+mn-ea"/>
                <a:cs typeface="Blender Pro Bold"/>
              </a:defRPr>
            </a:lvl4pPr>
            <a:lvl5pPr marL="0" algn="l" defTabSz="457200" rtl="0" eaLnBrk="1" latinLnBrk="0" hangingPunct="1">
              <a:defRPr lang="en-US" sz="1000" b="0" i="0" kern="1200" dirty="0" smtClean="0">
                <a:solidFill>
                  <a:srgbClr val="FFFFFF"/>
                </a:solidFill>
                <a:effectLst/>
                <a:latin typeface="Blender Pro Bold"/>
                <a:ea typeface="+mn-ea"/>
                <a:cs typeface="Blender Pro Bold"/>
              </a:defRPr>
            </a:lvl5pPr>
          </a:lstStyle>
          <a:p>
            <a:pPr lvl="0"/>
            <a:r>
              <a:rPr lang="en-US" dirty="0" smtClean="0"/>
              <a:t>Course Title Goes Here!</a:t>
            </a:r>
            <a:endParaRPr lang="en-US" dirty="0"/>
          </a:p>
        </p:txBody>
      </p:sp>
      <p:sp>
        <p:nvSpPr>
          <p:cNvPr id="8" name="Content Placeholder 2"/>
          <p:cNvSpPr>
            <a:spLocks noGrp="1"/>
          </p:cNvSpPr>
          <p:nvPr>
            <p:ph idx="1"/>
          </p:nvPr>
        </p:nvSpPr>
        <p:spPr>
          <a:xfrm>
            <a:off x="467923" y="1632281"/>
            <a:ext cx="8321090" cy="4917980"/>
          </a:xfrm>
        </p:spPr>
        <p:txBody>
          <a:bodyPr/>
          <a:lstStyle>
            <a:lvl1pPr marL="0" indent="0" algn="l" rtl="0" eaLnBrk="1" fontAlgn="base" hangingPunct="1">
              <a:spcBef>
                <a:spcPts val="400"/>
              </a:spcBef>
              <a:spcAft>
                <a:spcPts val="800"/>
              </a:spcAft>
              <a:buFontTx/>
              <a:buNone/>
              <a:defRPr lang="en-US" sz="2400" b="0" kern="1200" dirty="0" smtClean="0">
                <a:solidFill>
                  <a:srgbClr val="000000"/>
                </a:solidFill>
                <a:latin typeface="Arial" pitchFamily="34" charset="0"/>
                <a:ea typeface="ＭＳ Ｐゴシック" charset="-128"/>
                <a:cs typeface="Arial" pitchFamily="34" charset="0"/>
              </a:defRPr>
            </a:lvl1pPr>
            <a:lvl2pPr marL="455612" indent="-342900">
              <a:defRPr lang="en-US" sz="2400" kern="1200" dirty="0" smtClean="0">
                <a:solidFill>
                  <a:srgbClr val="000000"/>
                </a:solidFill>
                <a:latin typeface="Arial" pitchFamily="34" charset="0"/>
                <a:ea typeface="ＭＳ Ｐゴシック" charset="-128"/>
                <a:cs typeface="Arial" pitchFamily="34" charset="0"/>
              </a:defRPr>
            </a:lvl2pPr>
            <a:lvl3pPr marL="914400" indent="-342900">
              <a:defRPr lang="en-US" sz="2000" kern="1200" dirty="0" smtClean="0">
                <a:solidFill>
                  <a:srgbClr val="000000"/>
                </a:solidFill>
                <a:latin typeface="Arial" pitchFamily="34" charset="0"/>
                <a:ea typeface="ＭＳ Ｐゴシック" charset="-128"/>
                <a:cs typeface="Arial" pitchFamily="34" charset="0"/>
              </a:defRPr>
            </a:lvl3pPr>
            <a:lvl4pPr marL="857250" indent="-285750">
              <a:defRPr lang="en-US" kern="1200" baseline="0" dirty="0" smtClean="0">
                <a:solidFill>
                  <a:srgbClr val="000000"/>
                </a:solidFill>
                <a:latin typeface="Arial" pitchFamily="34" charset="0"/>
                <a:ea typeface="ＭＳ Ｐゴシック" charset="-128"/>
                <a:cs typeface="Arial" pitchFamily="34" charset="0"/>
              </a:defRPr>
            </a:lvl4pPr>
            <a:lvl5pPr marL="1201738" indent="-169863">
              <a:defRPr lang="en-US" sz="1600" kern="1200" dirty="0" smtClean="0">
                <a:solidFill>
                  <a:srgbClr val="000000"/>
                </a:solidFill>
                <a:latin typeface="Arial" pitchFamily="34" charset="0"/>
                <a:ea typeface="ＭＳ Ｐゴシック" charset="-128"/>
                <a:cs typeface="Arial" pitchFamily="34" charset="0"/>
              </a:defRPr>
            </a:lvl5pPr>
            <a:lvl6pPr marL="1201738" indent="-169863">
              <a:defRPr lang="en-US" sz="1600" kern="1200" dirty="0">
                <a:solidFill>
                  <a:schemeClr val="tx1"/>
                </a:solidFill>
                <a:latin typeface="+mn-lt"/>
                <a:ea typeface="+mn-ea"/>
                <a:cs typeface="+mn-cs"/>
              </a:defRPr>
            </a:lvl6pPr>
          </a:lstStyle>
          <a:p>
            <a:pPr marL="288925" lvl="0" indent="-176213" algn="l" rtl="0" eaLnBrk="1" fontAlgn="base" hangingPunct="1">
              <a:spcBef>
                <a:spcPts val="800"/>
              </a:spcBef>
              <a:spcAft>
                <a:spcPct val="0"/>
              </a:spcAft>
              <a:buClr>
                <a:schemeClr val="accent1"/>
              </a:buClr>
              <a:buSzPct val="100000"/>
              <a:buFont typeface="Lucida Grande"/>
              <a:buChar char="›"/>
            </a:pPr>
            <a:r>
              <a:rPr lang="en-US" dirty="0" smtClean="0"/>
              <a:t>Click to edit</a:t>
            </a:r>
          </a:p>
          <a:p>
            <a:pPr marL="288925" lvl="1" indent="-176213" algn="l" rtl="0" eaLnBrk="1" fontAlgn="base" hangingPunct="1">
              <a:spcBef>
                <a:spcPts val="800"/>
              </a:spcBef>
              <a:spcAft>
                <a:spcPct val="0"/>
              </a:spcAft>
              <a:buClr>
                <a:schemeClr val="accent1"/>
              </a:buClr>
              <a:buSzPct val="100000"/>
              <a:buFont typeface="Lucida Grande"/>
              <a:buChar char="›"/>
            </a:pPr>
            <a:r>
              <a:rPr lang="en-US" dirty="0" smtClean="0"/>
              <a:t>Master text styles</a:t>
            </a:r>
          </a:p>
          <a:p>
            <a:pPr marL="512763" lvl="2" indent="-166688" algn="l" rtl="0" eaLnBrk="1" fontAlgn="base" hangingPunct="1">
              <a:spcBef>
                <a:spcPts val="600"/>
              </a:spcBef>
              <a:spcAft>
                <a:spcPct val="0"/>
              </a:spcAft>
              <a:buClr>
                <a:schemeClr val="accent1"/>
              </a:buClr>
              <a:buFont typeface="Arial"/>
              <a:buChar char="•"/>
              <a:tabLst>
                <a:tab pos="457200" algn="l"/>
              </a:tabLst>
            </a:pPr>
            <a:r>
              <a:rPr lang="en-US" dirty="0" smtClean="0"/>
              <a:t>Second level</a:t>
            </a:r>
          </a:p>
          <a:p>
            <a:pPr marL="800100" lvl="3" indent="-228600" algn="l" rtl="0" eaLnBrk="1" fontAlgn="base" hangingPunct="1">
              <a:spcBef>
                <a:spcPct val="20000"/>
              </a:spcBef>
              <a:spcAft>
                <a:spcPct val="0"/>
              </a:spcAft>
              <a:buClr>
                <a:schemeClr val="accent1"/>
              </a:buClr>
              <a:buSzPct val="60000"/>
              <a:buFont typeface="Wingdings" charset="2"/>
              <a:buChar char=""/>
            </a:pPr>
            <a:r>
              <a:rPr lang="en-US" dirty="0" smtClean="0"/>
              <a:t>Third level</a:t>
            </a:r>
          </a:p>
          <a:p>
            <a:pPr marL="1028700" lvl="4" indent="-228600" algn="l" rtl="0" eaLnBrk="1" fontAlgn="base" hangingPunct="1">
              <a:spcBef>
                <a:spcPct val="20000"/>
              </a:spcBef>
              <a:spcAft>
                <a:spcPct val="0"/>
              </a:spcAft>
              <a:buClr>
                <a:schemeClr val="accent1"/>
              </a:buClr>
              <a:buFont typeface="Arial" charset="0"/>
              <a:buChar char="–"/>
            </a:pPr>
            <a:r>
              <a:rPr lang="en-US" dirty="0" smtClean="0"/>
              <a:t>Fourth level</a:t>
            </a:r>
          </a:p>
          <a:p>
            <a:pPr marL="1201738" lvl="5" indent="-169863" algn="l" defTabSz="914400" rtl="0" eaLnBrk="1" latinLnBrk="0" hangingPunct="1">
              <a:spcBef>
                <a:spcPts val="400"/>
              </a:spcBef>
              <a:spcAft>
                <a:spcPts val="600"/>
              </a:spcAft>
              <a:buClr>
                <a:schemeClr val="accent1"/>
              </a:buClr>
              <a:buFont typeface="Arial" pitchFamily="34" charset="0"/>
              <a:buChar char="•"/>
            </a:pPr>
            <a:r>
              <a:rPr lang="en-US" dirty="0" smtClean="0"/>
              <a:t>Fifth level</a:t>
            </a:r>
            <a:endParaRPr lang="en-US" dirty="0"/>
          </a:p>
        </p:txBody>
      </p:sp>
      <p:sp>
        <p:nvSpPr>
          <p:cNvPr id="2" name="Title 1"/>
          <p:cNvSpPr>
            <a:spLocks noGrp="1"/>
          </p:cNvSpPr>
          <p:nvPr>
            <p:ph type="title"/>
          </p:nvPr>
        </p:nvSpPr>
        <p:spPr>
          <a:xfrm>
            <a:off x="467925" y="942480"/>
            <a:ext cx="8290923" cy="689800"/>
          </a:xfrm>
        </p:spPr>
        <p:txBody>
          <a:bodyPr/>
          <a:lstStyle/>
          <a:p>
            <a:r>
              <a:rPr lang="en-US" smtClean="0"/>
              <a:t>Click to edit Master title style</a:t>
            </a:r>
            <a:endParaRPr lang="en-US"/>
          </a:p>
        </p:txBody>
      </p:sp>
    </p:spTree>
    <p:extLst>
      <p:ext uri="{BB962C8B-B14F-4D97-AF65-F5344CB8AC3E}">
        <p14:creationId xmlns:p14="http://schemas.microsoft.com/office/powerpoint/2010/main" val="421987572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pic>
        <p:nvPicPr>
          <p:cNvPr id="9" name="Picture 8" descr="cornericons_su.png"/>
          <p:cNvPicPr>
            <a:picLocks noChangeAspect="1"/>
          </p:cNvPicPr>
          <p:nvPr userDrawn="1"/>
        </p:nvPicPr>
        <p:blipFill>
          <a:blip r:embed="rId2">
            <a:duotone>
              <a:prstClr val="black"/>
              <a:srgbClr val="E1E1E1">
                <a:tint val="45000"/>
                <a:satMod val="400000"/>
              </a:srgbClr>
            </a:duotone>
            <a:extLst>
              <a:ext uri="{28A0092B-C50C-407E-A947-70E740481C1C}">
                <a14:useLocalDpi xmlns:a14="http://schemas.microsoft.com/office/drawing/2010/main" val="0"/>
              </a:ext>
            </a:extLst>
          </a:blip>
          <a:stretch>
            <a:fillRect/>
          </a:stretch>
        </p:blipFill>
        <p:spPr>
          <a:xfrm>
            <a:off x="5227531" y="2419211"/>
            <a:ext cx="4751995" cy="4083373"/>
          </a:xfrm>
          <a:prstGeom prst="rect">
            <a:avLst/>
          </a:prstGeom>
        </p:spPr>
      </p:pic>
      <p:sp>
        <p:nvSpPr>
          <p:cNvPr id="7" name="Text Placeholder 35"/>
          <p:cNvSpPr>
            <a:spLocks noGrp="1"/>
          </p:cNvSpPr>
          <p:nvPr>
            <p:ph type="body" sz="quarter" idx="10" hasCustomPrompt="1"/>
          </p:nvPr>
        </p:nvSpPr>
        <p:spPr>
          <a:xfrm>
            <a:off x="2150217" y="475024"/>
            <a:ext cx="6628913" cy="312576"/>
          </a:xfrm>
        </p:spPr>
        <p:txBody>
          <a:bodyPr/>
          <a:lstStyle>
            <a:lvl1pPr marL="0" algn="r" defTabSz="457200" rtl="0" eaLnBrk="1" latinLnBrk="0" hangingPunct="1">
              <a:defRPr lang="en-US" sz="900" b="0" i="0" kern="1200" cap="all" dirty="0" smtClean="0">
                <a:solidFill>
                  <a:srgbClr val="FFFFFF"/>
                </a:solidFill>
                <a:effectLst/>
                <a:latin typeface="Blender Pro Bold"/>
                <a:ea typeface="+mn-ea"/>
                <a:cs typeface="Blender Pro Bold"/>
              </a:defRPr>
            </a:lvl1pPr>
            <a:lvl2pPr marL="0" algn="l" defTabSz="457200" rtl="0" eaLnBrk="1" latinLnBrk="0" hangingPunct="1">
              <a:defRPr lang="en-US" sz="1000" b="0" i="0" kern="1200" dirty="0" smtClean="0">
                <a:solidFill>
                  <a:srgbClr val="FFFFFF"/>
                </a:solidFill>
                <a:effectLst/>
                <a:latin typeface="Blender Pro Bold"/>
                <a:ea typeface="+mn-ea"/>
                <a:cs typeface="Blender Pro Bold"/>
              </a:defRPr>
            </a:lvl2pPr>
            <a:lvl3pPr marL="0" algn="l" defTabSz="457200" rtl="0" eaLnBrk="1" latinLnBrk="0" hangingPunct="1">
              <a:defRPr lang="en-US" sz="1000" b="0" i="0" kern="1200" dirty="0" smtClean="0">
                <a:solidFill>
                  <a:srgbClr val="FFFFFF"/>
                </a:solidFill>
                <a:effectLst/>
                <a:latin typeface="Blender Pro Bold"/>
                <a:ea typeface="+mn-ea"/>
                <a:cs typeface="Blender Pro Bold"/>
              </a:defRPr>
            </a:lvl3pPr>
            <a:lvl4pPr marL="0" algn="l" defTabSz="457200" rtl="0" eaLnBrk="1" latinLnBrk="0" hangingPunct="1">
              <a:defRPr lang="en-US" sz="1000" b="0" i="0" kern="1200" dirty="0" smtClean="0">
                <a:solidFill>
                  <a:srgbClr val="FFFFFF"/>
                </a:solidFill>
                <a:effectLst/>
                <a:latin typeface="Blender Pro Bold"/>
                <a:ea typeface="+mn-ea"/>
                <a:cs typeface="Blender Pro Bold"/>
              </a:defRPr>
            </a:lvl4pPr>
            <a:lvl5pPr marL="0" algn="l" defTabSz="457200" rtl="0" eaLnBrk="1" latinLnBrk="0" hangingPunct="1">
              <a:defRPr lang="en-US" sz="1000" b="0" i="0" kern="1200" dirty="0" smtClean="0">
                <a:solidFill>
                  <a:srgbClr val="FFFFFF"/>
                </a:solidFill>
                <a:effectLst/>
                <a:latin typeface="Blender Pro Bold"/>
                <a:ea typeface="+mn-ea"/>
                <a:cs typeface="Blender Pro Bold"/>
              </a:defRPr>
            </a:lvl5pPr>
          </a:lstStyle>
          <a:p>
            <a:pPr lvl="0"/>
            <a:r>
              <a:rPr lang="en-US" dirty="0" smtClean="0"/>
              <a:t>Course Title Goes Here!</a:t>
            </a:r>
            <a:endParaRPr lang="en-US" dirty="0"/>
          </a:p>
        </p:txBody>
      </p:sp>
      <p:sp>
        <p:nvSpPr>
          <p:cNvPr id="8" name="Content Placeholder 2"/>
          <p:cNvSpPr>
            <a:spLocks noGrp="1"/>
          </p:cNvSpPr>
          <p:nvPr>
            <p:ph idx="1"/>
          </p:nvPr>
        </p:nvSpPr>
        <p:spPr>
          <a:xfrm>
            <a:off x="467923" y="1632281"/>
            <a:ext cx="8321090" cy="4917980"/>
          </a:xfrm>
        </p:spPr>
        <p:txBody>
          <a:bodyPr/>
          <a:lstStyle>
            <a:lvl1pPr marL="0" indent="0" algn="l" rtl="0" eaLnBrk="1" fontAlgn="base" hangingPunct="1">
              <a:spcBef>
                <a:spcPts val="400"/>
              </a:spcBef>
              <a:spcAft>
                <a:spcPts val="800"/>
              </a:spcAft>
              <a:buFontTx/>
              <a:buNone/>
              <a:defRPr lang="en-US" sz="2400" b="0" kern="1200" dirty="0" smtClean="0">
                <a:solidFill>
                  <a:srgbClr val="000000"/>
                </a:solidFill>
                <a:latin typeface="Arial" pitchFamily="34" charset="0"/>
                <a:ea typeface="ＭＳ Ｐゴシック" charset="-128"/>
                <a:cs typeface="Arial" pitchFamily="34" charset="0"/>
              </a:defRPr>
            </a:lvl1pPr>
            <a:lvl2pPr marL="455612" indent="-342900">
              <a:defRPr lang="en-US" sz="2400" kern="1200" dirty="0" smtClean="0">
                <a:solidFill>
                  <a:srgbClr val="000000"/>
                </a:solidFill>
                <a:latin typeface="Arial" pitchFamily="34" charset="0"/>
                <a:ea typeface="ＭＳ Ｐゴシック" charset="-128"/>
                <a:cs typeface="Arial" pitchFamily="34" charset="0"/>
              </a:defRPr>
            </a:lvl2pPr>
            <a:lvl3pPr marL="914400" indent="-342900">
              <a:defRPr lang="en-US" sz="2000" kern="1200" dirty="0" smtClean="0">
                <a:solidFill>
                  <a:srgbClr val="000000"/>
                </a:solidFill>
                <a:latin typeface="Arial" pitchFamily="34" charset="0"/>
                <a:ea typeface="ＭＳ Ｐゴシック" charset="-128"/>
                <a:cs typeface="Arial" pitchFamily="34" charset="0"/>
              </a:defRPr>
            </a:lvl3pPr>
            <a:lvl4pPr marL="857250" indent="-285750">
              <a:defRPr lang="en-US" kern="1200" baseline="0" dirty="0" smtClean="0">
                <a:solidFill>
                  <a:srgbClr val="000000"/>
                </a:solidFill>
                <a:latin typeface="Arial" pitchFamily="34" charset="0"/>
                <a:ea typeface="ＭＳ Ｐゴシック" charset="-128"/>
                <a:cs typeface="Arial" pitchFamily="34" charset="0"/>
              </a:defRPr>
            </a:lvl4pPr>
            <a:lvl5pPr marL="1201738" indent="-169863">
              <a:defRPr lang="en-US" sz="1600" kern="1200" dirty="0" smtClean="0">
                <a:solidFill>
                  <a:srgbClr val="000000"/>
                </a:solidFill>
                <a:latin typeface="Arial" pitchFamily="34" charset="0"/>
                <a:ea typeface="ＭＳ Ｐゴシック" charset="-128"/>
                <a:cs typeface="Arial" pitchFamily="34" charset="0"/>
              </a:defRPr>
            </a:lvl5pPr>
            <a:lvl6pPr marL="1201738" indent="-169863">
              <a:defRPr lang="en-US" sz="1600" kern="1200" dirty="0">
                <a:solidFill>
                  <a:schemeClr val="tx1"/>
                </a:solidFill>
                <a:latin typeface="+mn-lt"/>
                <a:ea typeface="+mn-ea"/>
                <a:cs typeface="+mn-cs"/>
              </a:defRPr>
            </a:lvl6pPr>
          </a:lstStyle>
          <a:p>
            <a:pPr marL="288925" lvl="0" indent="-176213" algn="l" rtl="0" eaLnBrk="1" fontAlgn="base" hangingPunct="1">
              <a:spcBef>
                <a:spcPts val="800"/>
              </a:spcBef>
              <a:spcAft>
                <a:spcPct val="0"/>
              </a:spcAft>
              <a:buClr>
                <a:schemeClr val="accent1"/>
              </a:buClr>
              <a:buSzPct val="100000"/>
              <a:buFont typeface="Lucida Grande"/>
              <a:buChar char="›"/>
            </a:pPr>
            <a:r>
              <a:rPr lang="en-US" dirty="0" smtClean="0"/>
              <a:t>Click to edit</a:t>
            </a:r>
          </a:p>
          <a:p>
            <a:pPr marL="288925" lvl="1" indent="-176213" algn="l" rtl="0" eaLnBrk="1" fontAlgn="base" hangingPunct="1">
              <a:spcBef>
                <a:spcPts val="800"/>
              </a:spcBef>
              <a:spcAft>
                <a:spcPct val="0"/>
              </a:spcAft>
              <a:buClr>
                <a:schemeClr val="accent1"/>
              </a:buClr>
              <a:buSzPct val="100000"/>
              <a:buFont typeface="Lucida Grande"/>
              <a:buChar char="›"/>
            </a:pPr>
            <a:r>
              <a:rPr lang="en-US" dirty="0" smtClean="0"/>
              <a:t>Master text styles</a:t>
            </a:r>
          </a:p>
          <a:p>
            <a:pPr marL="512763" lvl="2" indent="-166688" algn="l" rtl="0" eaLnBrk="1" fontAlgn="base" hangingPunct="1">
              <a:spcBef>
                <a:spcPts val="600"/>
              </a:spcBef>
              <a:spcAft>
                <a:spcPct val="0"/>
              </a:spcAft>
              <a:buClr>
                <a:schemeClr val="accent1"/>
              </a:buClr>
              <a:buFont typeface="Arial"/>
              <a:buChar char="•"/>
              <a:tabLst>
                <a:tab pos="457200" algn="l"/>
              </a:tabLst>
            </a:pPr>
            <a:r>
              <a:rPr lang="en-US" dirty="0" smtClean="0"/>
              <a:t>Second level</a:t>
            </a:r>
          </a:p>
          <a:p>
            <a:pPr marL="800100" lvl="3" indent="-228600" algn="l" rtl="0" eaLnBrk="1" fontAlgn="base" hangingPunct="1">
              <a:spcBef>
                <a:spcPct val="20000"/>
              </a:spcBef>
              <a:spcAft>
                <a:spcPct val="0"/>
              </a:spcAft>
              <a:buClr>
                <a:schemeClr val="accent1"/>
              </a:buClr>
              <a:buSzPct val="60000"/>
              <a:buFont typeface="Wingdings" charset="2"/>
              <a:buChar char=""/>
            </a:pPr>
            <a:r>
              <a:rPr lang="en-US" dirty="0" smtClean="0"/>
              <a:t>Third level</a:t>
            </a:r>
          </a:p>
          <a:p>
            <a:pPr marL="1028700" lvl="4" indent="-228600" algn="l" rtl="0" eaLnBrk="1" fontAlgn="base" hangingPunct="1">
              <a:spcBef>
                <a:spcPct val="20000"/>
              </a:spcBef>
              <a:spcAft>
                <a:spcPct val="0"/>
              </a:spcAft>
              <a:buClr>
                <a:schemeClr val="accent1"/>
              </a:buClr>
              <a:buFont typeface="Arial" charset="0"/>
              <a:buChar char="–"/>
            </a:pPr>
            <a:r>
              <a:rPr lang="en-US" dirty="0" smtClean="0"/>
              <a:t>Fourth level</a:t>
            </a:r>
          </a:p>
          <a:p>
            <a:pPr marL="1201738" lvl="5" indent="-169863" algn="l" defTabSz="914400" rtl="0" eaLnBrk="1" latinLnBrk="0" hangingPunct="1">
              <a:spcBef>
                <a:spcPts val="400"/>
              </a:spcBef>
              <a:spcAft>
                <a:spcPts val="600"/>
              </a:spcAft>
              <a:buClr>
                <a:schemeClr val="accent1"/>
              </a:buClr>
              <a:buFont typeface="Arial" pitchFamily="34" charset="0"/>
              <a:buChar char="•"/>
            </a:pPr>
            <a:r>
              <a:rPr lang="en-US" dirty="0" smtClean="0"/>
              <a:t>Fifth level</a:t>
            </a:r>
            <a:endParaRPr lang="en-US" dirty="0"/>
          </a:p>
        </p:txBody>
      </p:sp>
      <p:sp>
        <p:nvSpPr>
          <p:cNvPr id="2" name="Title 1"/>
          <p:cNvSpPr>
            <a:spLocks noGrp="1"/>
          </p:cNvSpPr>
          <p:nvPr>
            <p:ph type="title"/>
          </p:nvPr>
        </p:nvSpPr>
        <p:spPr>
          <a:xfrm>
            <a:off x="467925" y="942480"/>
            <a:ext cx="8290923" cy="689800"/>
          </a:xfrm>
        </p:spPr>
        <p:txBody>
          <a:bodyPr/>
          <a:lstStyle/>
          <a:p>
            <a:r>
              <a:rPr lang="en-US" smtClean="0"/>
              <a:t>Click to edit Master title style</a:t>
            </a:r>
            <a:endParaRPr lang="en-US"/>
          </a:p>
        </p:txBody>
      </p:sp>
    </p:spTree>
    <p:extLst>
      <p:ext uri="{BB962C8B-B14F-4D97-AF65-F5344CB8AC3E}">
        <p14:creationId xmlns:p14="http://schemas.microsoft.com/office/powerpoint/2010/main" val="421987572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pic>
        <p:nvPicPr>
          <p:cNvPr id="9" name="Picture 8" descr="cornericons_su.png"/>
          <p:cNvPicPr>
            <a:picLocks noChangeAspect="1"/>
          </p:cNvPicPr>
          <p:nvPr userDrawn="1"/>
        </p:nvPicPr>
        <p:blipFill>
          <a:blip r:embed="rId2">
            <a:duotone>
              <a:prstClr val="black"/>
              <a:srgbClr val="E1E1E1">
                <a:tint val="45000"/>
                <a:satMod val="400000"/>
              </a:srgbClr>
            </a:duotone>
            <a:extLst>
              <a:ext uri="{28A0092B-C50C-407E-A947-70E740481C1C}">
                <a14:useLocalDpi xmlns:a14="http://schemas.microsoft.com/office/drawing/2010/main" val="0"/>
              </a:ext>
            </a:extLst>
          </a:blip>
          <a:stretch>
            <a:fillRect/>
          </a:stretch>
        </p:blipFill>
        <p:spPr>
          <a:xfrm>
            <a:off x="5227531" y="2419211"/>
            <a:ext cx="4751995" cy="4083373"/>
          </a:xfrm>
          <a:prstGeom prst="rect">
            <a:avLst/>
          </a:prstGeom>
        </p:spPr>
      </p:pic>
      <p:sp>
        <p:nvSpPr>
          <p:cNvPr id="7" name="Text Placeholder 35"/>
          <p:cNvSpPr>
            <a:spLocks noGrp="1"/>
          </p:cNvSpPr>
          <p:nvPr>
            <p:ph type="body" sz="quarter" idx="10" hasCustomPrompt="1"/>
          </p:nvPr>
        </p:nvSpPr>
        <p:spPr>
          <a:xfrm>
            <a:off x="2150217" y="475024"/>
            <a:ext cx="6628913" cy="312576"/>
          </a:xfrm>
        </p:spPr>
        <p:txBody>
          <a:bodyPr/>
          <a:lstStyle>
            <a:lvl1pPr marL="0" algn="r" defTabSz="457200" rtl="0" eaLnBrk="1" latinLnBrk="0" hangingPunct="1">
              <a:defRPr lang="en-US" sz="900" b="0" i="0" kern="1200" cap="all" dirty="0" smtClean="0">
                <a:solidFill>
                  <a:srgbClr val="FFFFFF"/>
                </a:solidFill>
                <a:effectLst/>
                <a:latin typeface="Blender Pro Bold"/>
                <a:ea typeface="+mn-ea"/>
                <a:cs typeface="Blender Pro Bold"/>
              </a:defRPr>
            </a:lvl1pPr>
            <a:lvl2pPr marL="0" algn="l" defTabSz="457200" rtl="0" eaLnBrk="1" latinLnBrk="0" hangingPunct="1">
              <a:defRPr lang="en-US" sz="1000" b="0" i="0" kern="1200" dirty="0" smtClean="0">
                <a:solidFill>
                  <a:srgbClr val="FFFFFF"/>
                </a:solidFill>
                <a:effectLst/>
                <a:latin typeface="Blender Pro Bold"/>
                <a:ea typeface="+mn-ea"/>
                <a:cs typeface="Blender Pro Bold"/>
              </a:defRPr>
            </a:lvl2pPr>
            <a:lvl3pPr marL="0" algn="l" defTabSz="457200" rtl="0" eaLnBrk="1" latinLnBrk="0" hangingPunct="1">
              <a:defRPr lang="en-US" sz="1000" b="0" i="0" kern="1200" dirty="0" smtClean="0">
                <a:solidFill>
                  <a:srgbClr val="FFFFFF"/>
                </a:solidFill>
                <a:effectLst/>
                <a:latin typeface="Blender Pro Bold"/>
                <a:ea typeface="+mn-ea"/>
                <a:cs typeface="Blender Pro Bold"/>
              </a:defRPr>
            </a:lvl3pPr>
            <a:lvl4pPr marL="0" algn="l" defTabSz="457200" rtl="0" eaLnBrk="1" latinLnBrk="0" hangingPunct="1">
              <a:defRPr lang="en-US" sz="1000" b="0" i="0" kern="1200" dirty="0" smtClean="0">
                <a:solidFill>
                  <a:srgbClr val="FFFFFF"/>
                </a:solidFill>
                <a:effectLst/>
                <a:latin typeface="Blender Pro Bold"/>
                <a:ea typeface="+mn-ea"/>
                <a:cs typeface="Blender Pro Bold"/>
              </a:defRPr>
            </a:lvl4pPr>
            <a:lvl5pPr marL="0" algn="l" defTabSz="457200" rtl="0" eaLnBrk="1" latinLnBrk="0" hangingPunct="1">
              <a:defRPr lang="en-US" sz="1000" b="0" i="0" kern="1200" dirty="0" smtClean="0">
                <a:solidFill>
                  <a:srgbClr val="FFFFFF"/>
                </a:solidFill>
                <a:effectLst/>
                <a:latin typeface="Blender Pro Bold"/>
                <a:ea typeface="+mn-ea"/>
                <a:cs typeface="Blender Pro Bold"/>
              </a:defRPr>
            </a:lvl5pPr>
          </a:lstStyle>
          <a:p>
            <a:pPr lvl="0"/>
            <a:r>
              <a:rPr lang="en-US" dirty="0" smtClean="0"/>
              <a:t>Course Title Goes Here!</a:t>
            </a:r>
            <a:endParaRPr lang="en-US" dirty="0"/>
          </a:p>
        </p:txBody>
      </p:sp>
      <p:sp>
        <p:nvSpPr>
          <p:cNvPr id="8" name="Content Placeholder 2"/>
          <p:cNvSpPr>
            <a:spLocks noGrp="1"/>
          </p:cNvSpPr>
          <p:nvPr>
            <p:ph idx="1"/>
          </p:nvPr>
        </p:nvSpPr>
        <p:spPr>
          <a:xfrm>
            <a:off x="467923" y="1632281"/>
            <a:ext cx="8321090" cy="4917980"/>
          </a:xfrm>
        </p:spPr>
        <p:txBody>
          <a:bodyPr/>
          <a:lstStyle>
            <a:lvl1pPr marL="0" indent="0" algn="l" rtl="0" eaLnBrk="1" fontAlgn="base" hangingPunct="1">
              <a:spcBef>
                <a:spcPts val="400"/>
              </a:spcBef>
              <a:spcAft>
                <a:spcPts val="800"/>
              </a:spcAft>
              <a:buFontTx/>
              <a:buNone/>
              <a:defRPr lang="en-US" sz="2400" b="0" kern="1200" dirty="0" smtClean="0">
                <a:solidFill>
                  <a:srgbClr val="000000"/>
                </a:solidFill>
                <a:latin typeface="Arial" pitchFamily="34" charset="0"/>
                <a:ea typeface="ＭＳ Ｐゴシック" charset="-128"/>
                <a:cs typeface="Arial" pitchFamily="34" charset="0"/>
              </a:defRPr>
            </a:lvl1pPr>
            <a:lvl2pPr marL="455612" indent="-342900">
              <a:defRPr lang="en-US" sz="2400" kern="1200" dirty="0" smtClean="0">
                <a:solidFill>
                  <a:srgbClr val="000000"/>
                </a:solidFill>
                <a:latin typeface="Arial" pitchFamily="34" charset="0"/>
                <a:ea typeface="ＭＳ Ｐゴシック" charset="-128"/>
                <a:cs typeface="Arial" pitchFamily="34" charset="0"/>
              </a:defRPr>
            </a:lvl2pPr>
            <a:lvl3pPr marL="914400" indent="-342900">
              <a:defRPr lang="en-US" sz="2000" kern="1200" dirty="0" smtClean="0">
                <a:solidFill>
                  <a:srgbClr val="000000"/>
                </a:solidFill>
                <a:latin typeface="Arial" pitchFamily="34" charset="0"/>
                <a:ea typeface="ＭＳ Ｐゴシック" charset="-128"/>
                <a:cs typeface="Arial" pitchFamily="34" charset="0"/>
              </a:defRPr>
            </a:lvl3pPr>
            <a:lvl4pPr marL="857250" indent="-285750">
              <a:defRPr lang="en-US" kern="1200" baseline="0" dirty="0" smtClean="0">
                <a:solidFill>
                  <a:srgbClr val="000000"/>
                </a:solidFill>
                <a:latin typeface="Arial" pitchFamily="34" charset="0"/>
                <a:ea typeface="ＭＳ Ｐゴシック" charset="-128"/>
                <a:cs typeface="Arial" pitchFamily="34" charset="0"/>
              </a:defRPr>
            </a:lvl4pPr>
            <a:lvl5pPr marL="1201738" indent="-169863">
              <a:defRPr lang="en-US" sz="1600" kern="1200" dirty="0" smtClean="0">
                <a:solidFill>
                  <a:srgbClr val="000000"/>
                </a:solidFill>
                <a:latin typeface="Arial" pitchFamily="34" charset="0"/>
                <a:ea typeface="ＭＳ Ｐゴシック" charset="-128"/>
                <a:cs typeface="Arial" pitchFamily="34" charset="0"/>
              </a:defRPr>
            </a:lvl5pPr>
            <a:lvl6pPr marL="1201738" indent="-169863">
              <a:defRPr lang="en-US" sz="1600" kern="1200" dirty="0">
                <a:solidFill>
                  <a:schemeClr val="tx1"/>
                </a:solidFill>
                <a:latin typeface="+mn-lt"/>
                <a:ea typeface="+mn-ea"/>
                <a:cs typeface="+mn-cs"/>
              </a:defRPr>
            </a:lvl6pPr>
          </a:lstStyle>
          <a:p>
            <a:pPr marL="288925" lvl="0" indent="-176213" algn="l" rtl="0" eaLnBrk="1" fontAlgn="base" hangingPunct="1">
              <a:spcBef>
                <a:spcPts val="800"/>
              </a:spcBef>
              <a:spcAft>
                <a:spcPct val="0"/>
              </a:spcAft>
              <a:buClr>
                <a:schemeClr val="accent1"/>
              </a:buClr>
              <a:buSzPct val="100000"/>
              <a:buFont typeface="Lucida Grande"/>
              <a:buChar char="›"/>
            </a:pPr>
            <a:r>
              <a:rPr lang="en-US" dirty="0" smtClean="0"/>
              <a:t>Click to edit</a:t>
            </a:r>
          </a:p>
          <a:p>
            <a:pPr marL="288925" lvl="1" indent="-176213" algn="l" rtl="0" eaLnBrk="1" fontAlgn="base" hangingPunct="1">
              <a:spcBef>
                <a:spcPts val="800"/>
              </a:spcBef>
              <a:spcAft>
                <a:spcPct val="0"/>
              </a:spcAft>
              <a:buClr>
                <a:schemeClr val="accent1"/>
              </a:buClr>
              <a:buSzPct val="100000"/>
              <a:buFont typeface="Lucida Grande"/>
              <a:buChar char="›"/>
            </a:pPr>
            <a:r>
              <a:rPr lang="en-US" dirty="0" smtClean="0"/>
              <a:t>Master text styles</a:t>
            </a:r>
          </a:p>
          <a:p>
            <a:pPr marL="512763" lvl="2" indent="-166688" algn="l" rtl="0" eaLnBrk="1" fontAlgn="base" hangingPunct="1">
              <a:spcBef>
                <a:spcPts val="600"/>
              </a:spcBef>
              <a:spcAft>
                <a:spcPct val="0"/>
              </a:spcAft>
              <a:buClr>
                <a:schemeClr val="accent1"/>
              </a:buClr>
              <a:buFont typeface="Arial"/>
              <a:buChar char="•"/>
              <a:tabLst>
                <a:tab pos="457200" algn="l"/>
              </a:tabLst>
            </a:pPr>
            <a:r>
              <a:rPr lang="en-US" dirty="0" smtClean="0"/>
              <a:t>Second level</a:t>
            </a:r>
          </a:p>
          <a:p>
            <a:pPr marL="800100" lvl="3" indent="-228600" algn="l" rtl="0" eaLnBrk="1" fontAlgn="base" hangingPunct="1">
              <a:spcBef>
                <a:spcPct val="20000"/>
              </a:spcBef>
              <a:spcAft>
                <a:spcPct val="0"/>
              </a:spcAft>
              <a:buClr>
                <a:schemeClr val="accent1"/>
              </a:buClr>
              <a:buSzPct val="60000"/>
              <a:buFont typeface="Wingdings" charset="2"/>
              <a:buChar char=""/>
            </a:pPr>
            <a:r>
              <a:rPr lang="en-US" dirty="0" smtClean="0"/>
              <a:t>Third level</a:t>
            </a:r>
          </a:p>
          <a:p>
            <a:pPr marL="1028700" lvl="4" indent="-228600" algn="l" rtl="0" eaLnBrk="1" fontAlgn="base" hangingPunct="1">
              <a:spcBef>
                <a:spcPct val="20000"/>
              </a:spcBef>
              <a:spcAft>
                <a:spcPct val="0"/>
              </a:spcAft>
              <a:buClr>
                <a:schemeClr val="accent1"/>
              </a:buClr>
              <a:buFont typeface="Arial" charset="0"/>
              <a:buChar char="–"/>
            </a:pPr>
            <a:r>
              <a:rPr lang="en-US" dirty="0" smtClean="0"/>
              <a:t>Fourth level</a:t>
            </a:r>
          </a:p>
          <a:p>
            <a:pPr marL="1201738" lvl="5" indent="-169863" algn="l" defTabSz="914400" rtl="0" eaLnBrk="1" latinLnBrk="0" hangingPunct="1">
              <a:spcBef>
                <a:spcPts val="400"/>
              </a:spcBef>
              <a:spcAft>
                <a:spcPts val="600"/>
              </a:spcAft>
              <a:buClr>
                <a:schemeClr val="accent1"/>
              </a:buClr>
              <a:buFont typeface="Arial" pitchFamily="34" charset="0"/>
              <a:buChar char="•"/>
            </a:pPr>
            <a:r>
              <a:rPr lang="en-US" dirty="0" smtClean="0"/>
              <a:t>Fifth level</a:t>
            </a:r>
            <a:endParaRPr lang="en-US" dirty="0"/>
          </a:p>
        </p:txBody>
      </p:sp>
      <p:sp>
        <p:nvSpPr>
          <p:cNvPr id="2" name="Title 1"/>
          <p:cNvSpPr>
            <a:spLocks noGrp="1"/>
          </p:cNvSpPr>
          <p:nvPr>
            <p:ph type="title"/>
          </p:nvPr>
        </p:nvSpPr>
        <p:spPr>
          <a:xfrm>
            <a:off x="467925" y="942480"/>
            <a:ext cx="8290923" cy="689800"/>
          </a:xfrm>
        </p:spPr>
        <p:txBody>
          <a:bodyPr/>
          <a:lstStyle/>
          <a:p>
            <a:r>
              <a:rPr lang="en-US" smtClean="0"/>
              <a:t>Click to edit Master title style</a:t>
            </a:r>
            <a:endParaRPr lang="en-US"/>
          </a:p>
        </p:txBody>
      </p:sp>
    </p:spTree>
    <p:extLst>
      <p:ext uri="{BB962C8B-B14F-4D97-AF65-F5344CB8AC3E}">
        <p14:creationId xmlns:p14="http://schemas.microsoft.com/office/powerpoint/2010/main" val="4219875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 short">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000" y="324000"/>
            <a:ext cx="8280000" cy="738000"/>
          </a:xfrm>
        </p:spPr>
        <p:txBody>
          <a:bodyPr anchor="t" anchorCtr="0">
            <a:noAutofit/>
          </a:bodyPr>
          <a:lstStyle>
            <a:lvl1pPr>
              <a:defRPr sz="4800">
                <a:solidFill>
                  <a:schemeClr val="tx1"/>
                </a:solidFill>
              </a:defRPr>
            </a:lvl1pPr>
          </a:lstStyle>
          <a:p>
            <a:r>
              <a:rPr lang="en-US" dirty="0" smtClean="0"/>
              <a:t>Short Presentation Title</a:t>
            </a:r>
            <a:endParaRPr lang="en-US" dirty="0"/>
          </a:p>
        </p:txBody>
      </p:sp>
      <p:pic>
        <p:nvPicPr>
          <p:cNvPr id="4" name="Picture 3" descr="SAP_grad_R_pref.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8613" y="6081713"/>
            <a:ext cx="916953" cy="454025"/>
          </a:xfrm>
          <a:prstGeom prst="rect">
            <a:avLst/>
          </a:prstGeom>
        </p:spPr>
      </p:pic>
      <p:sp>
        <p:nvSpPr>
          <p:cNvPr id="6" name="Subtitle 2"/>
          <p:cNvSpPr>
            <a:spLocks noGrp="1"/>
          </p:cNvSpPr>
          <p:nvPr>
            <p:ph type="subTitle" idx="1" hasCustomPrompt="1"/>
          </p:nvPr>
        </p:nvSpPr>
        <p:spPr bwMode="gray">
          <a:xfrm>
            <a:off x="414000" y="1499870"/>
            <a:ext cx="6840000" cy="492443"/>
          </a:xfrm>
        </p:spPr>
        <p:txBody>
          <a:bodyPr anchor="t" anchorCtr="0">
            <a:noAutofit/>
          </a:bodyPr>
          <a:lstStyle>
            <a:lvl1pPr marL="0" marR="0" indent="0" algn="l" defTabSz="914400" rtl="0" eaLnBrk="1" fontAlgn="auto" latinLnBrk="0" hangingPunct="1">
              <a:lnSpc>
                <a:spcPct val="100000"/>
              </a:lnSpc>
              <a:spcBef>
                <a:spcPts val="0"/>
              </a:spcBef>
              <a:spcAft>
                <a:spcPts val="0"/>
              </a:spcAft>
              <a:buClr>
                <a:schemeClr val="accent1"/>
              </a:buClr>
              <a:buSzPct val="80000"/>
              <a:buFontTx/>
              <a:buNone/>
              <a:tabLst/>
              <a:defRPr sz="1600" b="0">
                <a:solidFill>
                  <a:sysClr val="windowText" lastClr="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Speaker’s Name/Department (delete if not needed)</a:t>
            </a:r>
            <a:br>
              <a:rPr lang="en-US" dirty="0" smtClean="0"/>
            </a:br>
            <a:r>
              <a:rPr lang="en-US" dirty="0" smtClean="0"/>
              <a:t>Month 00, 2013</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1_Title and Content">
    <p:spTree>
      <p:nvGrpSpPr>
        <p:cNvPr id="1" name=""/>
        <p:cNvGrpSpPr/>
        <p:nvPr/>
      </p:nvGrpSpPr>
      <p:grpSpPr>
        <a:xfrm>
          <a:off x="0" y="0"/>
          <a:ext cx="0" cy="0"/>
          <a:chOff x="0" y="0"/>
          <a:chExt cx="0" cy="0"/>
        </a:xfrm>
      </p:grpSpPr>
      <p:pic>
        <p:nvPicPr>
          <p:cNvPr id="9" name="Picture 8" descr="cornericons_su.png"/>
          <p:cNvPicPr>
            <a:picLocks noChangeAspect="1"/>
          </p:cNvPicPr>
          <p:nvPr userDrawn="1"/>
        </p:nvPicPr>
        <p:blipFill>
          <a:blip r:embed="rId2">
            <a:duotone>
              <a:prstClr val="black"/>
              <a:srgbClr val="E1E1E1">
                <a:tint val="45000"/>
                <a:satMod val="400000"/>
              </a:srgbClr>
            </a:duotone>
            <a:extLst>
              <a:ext uri="{28A0092B-C50C-407E-A947-70E740481C1C}">
                <a14:useLocalDpi xmlns:a14="http://schemas.microsoft.com/office/drawing/2010/main" val="0"/>
              </a:ext>
            </a:extLst>
          </a:blip>
          <a:stretch>
            <a:fillRect/>
          </a:stretch>
        </p:blipFill>
        <p:spPr>
          <a:xfrm>
            <a:off x="5227531" y="2419211"/>
            <a:ext cx="4751995" cy="4083373"/>
          </a:xfrm>
          <a:prstGeom prst="rect">
            <a:avLst/>
          </a:prstGeom>
        </p:spPr>
      </p:pic>
      <p:sp>
        <p:nvSpPr>
          <p:cNvPr id="7" name="Text Placeholder 35"/>
          <p:cNvSpPr>
            <a:spLocks noGrp="1"/>
          </p:cNvSpPr>
          <p:nvPr>
            <p:ph type="body" sz="quarter" idx="10" hasCustomPrompt="1"/>
          </p:nvPr>
        </p:nvSpPr>
        <p:spPr>
          <a:xfrm>
            <a:off x="2150217" y="475024"/>
            <a:ext cx="6628913" cy="312576"/>
          </a:xfrm>
        </p:spPr>
        <p:txBody>
          <a:bodyPr/>
          <a:lstStyle>
            <a:lvl1pPr marL="0" algn="r" defTabSz="457200" rtl="0" eaLnBrk="1" latinLnBrk="0" hangingPunct="1">
              <a:defRPr lang="en-US" sz="900" b="0" i="0" kern="1200" cap="all" dirty="0" smtClean="0">
                <a:solidFill>
                  <a:srgbClr val="FFFFFF"/>
                </a:solidFill>
                <a:effectLst/>
                <a:latin typeface="Blender Pro Bold"/>
                <a:ea typeface="+mn-ea"/>
                <a:cs typeface="Blender Pro Bold"/>
              </a:defRPr>
            </a:lvl1pPr>
            <a:lvl2pPr marL="0" algn="l" defTabSz="457200" rtl="0" eaLnBrk="1" latinLnBrk="0" hangingPunct="1">
              <a:defRPr lang="en-US" sz="1000" b="0" i="0" kern="1200" dirty="0" smtClean="0">
                <a:solidFill>
                  <a:srgbClr val="FFFFFF"/>
                </a:solidFill>
                <a:effectLst/>
                <a:latin typeface="Blender Pro Bold"/>
                <a:ea typeface="+mn-ea"/>
                <a:cs typeface="Blender Pro Bold"/>
              </a:defRPr>
            </a:lvl2pPr>
            <a:lvl3pPr marL="0" algn="l" defTabSz="457200" rtl="0" eaLnBrk="1" latinLnBrk="0" hangingPunct="1">
              <a:defRPr lang="en-US" sz="1000" b="0" i="0" kern="1200" dirty="0" smtClean="0">
                <a:solidFill>
                  <a:srgbClr val="FFFFFF"/>
                </a:solidFill>
                <a:effectLst/>
                <a:latin typeface="Blender Pro Bold"/>
                <a:ea typeface="+mn-ea"/>
                <a:cs typeface="Blender Pro Bold"/>
              </a:defRPr>
            </a:lvl3pPr>
            <a:lvl4pPr marL="0" algn="l" defTabSz="457200" rtl="0" eaLnBrk="1" latinLnBrk="0" hangingPunct="1">
              <a:defRPr lang="en-US" sz="1000" b="0" i="0" kern="1200" dirty="0" smtClean="0">
                <a:solidFill>
                  <a:srgbClr val="FFFFFF"/>
                </a:solidFill>
                <a:effectLst/>
                <a:latin typeface="Blender Pro Bold"/>
                <a:ea typeface="+mn-ea"/>
                <a:cs typeface="Blender Pro Bold"/>
              </a:defRPr>
            </a:lvl4pPr>
            <a:lvl5pPr marL="0" algn="l" defTabSz="457200" rtl="0" eaLnBrk="1" latinLnBrk="0" hangingPunct="1">
              <a:defRPr lang="en-US" sz="1000" b="0" i="0" kern="1200" dirty="0" smtClean="0">
                <a:solidFill>
                  <a:srgbClr val="FFFFFF"/>
                </a:solidFill>
                <a:effectLst/>
                <a:latin typeface="Blender Pro Bold"/>
                <a:ea typeface="+mn-ea"/>
                <a:cs typeface="Blender Pro Bold"/>
              </a:defRPr>
            </a:lvl5pPr>
          </a:lstStyle>
          <a:p>
            <a:pPr lvl="0"/>
            <a:r>
              <a:rPr lang="en-US" dirty="0" smtClean="0"/>
              <a:t>Course Title Goes Here!</a:t>
            </a:r>
            <a:endParaRPr lang="en-US" dirty="0"/>
          </a:p>
        </p:txBody>
      </p:sp>
      <p:sp>
        <p:nvSpPr>
          <p:cNvPr id="8" name="Content Placeholder 2"/>
          <p:cNvSpPr>
            <a:spLocks noGrp="1"/>
          </p:cNvSpPr>
          <p:nvPr>
            <p:ph idx="1"/>
          </p:nvPr>
        </p:nvSpPr>
        <p:spPr>
          <a:xfrm>
            <a:off x="467923" y="1632281"/>
            <a:ext cx="8321090" cy="4917980"/>
          </a:xfrm>
        </p:spPr>
        <p:txBody>
          <a:bodyPr/>
          <a:lstStyle>
            <a:lvl1pPr marL="0" indent="0" algn="l" rtl="0" eaLnBrk="1" fontAlgn="base" hangingPunct="1">
              <a:spcBef>
                <a:spcPts val="400"/>
              </a:spcBef>
              <a:spcAft>
                <a:spcPts val="800"/>
              </a:spcAft>
              <a:buFontTx/>
              <a:buNone/>
              <a:defRPr lang="en-US" sz="2400" b="0" kern="1200" dirty="0" smtClean="0">
                <a:solidFill>
                  <a:srgbClr val="000000"/>
                </a:solidFill>
                <a:latin typeface="Arial" pitchFamily="34" charset="0"/>
                <a:ea typeface="ＭＳ Ｐゴシック" charset="-128"/>
                <a:cs typeface="Arial" pitchFamily="34" charset="0"/>
              </a:defRPr>
            </a:lvl1pPr>
            <a:lvl2pPr marL="455612" indent="-342900">
              <a:defRPr lang="en-US" sz="2400" kern="1200" dirty="0" smtClean="0">
                <a:solidFill>
                  <a:srgbClr val="000000"/>
                </a:solidFill>
                <a:latin typeface="Arial" pitchFamily="34" charset="0"/>
                <a:ea typeface="ＭＳ Ｐゴシック" charset="-128"/>
                <a:cs typeface="Arial" pitchFamily="34" charset="0"/>
              </a:defRPr>
            </a:lvl2pPr>
            <a:lvl3pPr marL="914400" indent="-342900">
              <a:defRPr lang="en-US" sz="2000" kern="1200" dirty="0" smtClean="0">
                <a:solidFill>
                  <a:srgbClr val="000000"/>
                </a:solidFill>
                <a:latin typeface="Arial" pitchFamily="34" charset="0"/>
                <a:ea typeface="ＭＳ Ｐゴシック" charset="-128"/>
                <a:cs typeface="Arial" pitchFamily="34" charset="0"/>
              </a:defRPr>
            </a:lvl3pPr>
            <a:lvl4pPr marL="857250" indent="-285750">
              <a:defRPr lang="en-US" kern="1200" baseline="0" dirty="0" smtClean="0">
                <a:solidFill>
                  <a:srgbClr val="000000"/>
                </a:solidFill>
                <a:latin typeface="Arial" pitchFamily="34" charset="0"/>
                <a:ea typeface="ＭＳ Ｐゴシック" charset="-128"/>
                <a:cs typeface="Arial" pitchFamily="34" charset="0"/>
              </a:defRPr>
            </a:lvl4pPr>
            <a:lvl5pPr marL="1201738" indent="-169863">
              <a:defRPr lang="en-US" sz="1600" kern="1200" dirty="0" smtClean="0">
                <a:solidFill>
                  <a:srgbClr val="000000"/>
                </a:solidFill>
                <a:latin typeface="Arial" pitchFamily="34" charset="0"/>
                <a:ea typeface="ＭＳ Ｐゴシック" charset="-128"/>
                <a:cs typeface="Arial" pitchFamily="34" charset="0"/>
              </a:defRPr>
            </a:lvl5pPr>
            <a:lvl6pPr marL="1201738" indent="-169863">
              <a:defRPr lang="en-US" sz="1600" kern="1200" dirty="0">
                <a:solidFill>
                  <a:schemeClr val="tx1"/>
                </a:solidFill>
                <a:latin typeface="+mn-lt"/>
                <a:ea typeface="+mn-ea"/>
                <a:cs typeface="+mn-cs"/>
              </a:defRPr>
            </a:lvl6pPr>
          </a:lstStyle>
          <a:p>
            <a:pPr marL="288925" lvl="0" indent="-176213" algn="l" rtl="0" eaLnBrk="1" fontAlgn="base" hangingPunct="1">
              <a:spcBef>
                <a:spcPts val="800"/>
              </a:spcBef>
              <a:spcAft>
                <a:spcPct val="0"/>
              </a:spcAft>
              <a:buClr>
                <a:schemeClr val="accent1"/>
              </a:buClr>
              <a:buSzPct val="100000"/>
              <a:buFont typeface="Lucida Grande"/>
              <a:buChar char="›"/>
            </a:pPr>
            <a:r>
              <a:rPr lang="en-US" dirty="0" smtClean="0"/>
              <a:t>Click to edit</a:t>
            </a:r>
          </a:p>
          <a:p>
            <a:pPr marL="288925" lvl="1" indent="-176213" algn="l" rtl="0" eaLnBrk="1" fontAlgn="base" hangingPunct="1">
              <a:spcBef>
                <a:spcPts val="800"/>
              </a:spcBef>
              <a:spcAft>
                <a:spcPct val="0"/>
              </a:spcAft>
              <a:buClr>
                <a:schemeClr val="accent1"/>
              </a:buClr>
              <a:buSzPct val="100000"/>
              <a:buFont typeface="Lucida Grande"/>
              <a:buChar char="›"/>
            </a:pPr>
            <a:r>
              <a:rPr lang="en-US" dirty="0" smtClean="0"/>
              <a:t>Master text styles</a:t>
            </a:r>
          </a:p>
          <a:p>
            <a:pPr marL="512763" lvl="2" indent="-166688" algn="l" rtl="0" eaLnBrk="1" fontAlgn="base" hangingPunct="1">
              <a:spcBef>
                <a:spcPts val="600"/>
              </a:spcBef>
              <a:spcAft>
                <a:spcPct val="0"/>
              </a:spcAft>
              <a:buClr>
                <a:schemeClr val="accent1"/>
              </a:buClr>
              <a:buFont typeface="Arial"/>
              <a:buChar char="•"/>
              <a:tabLst>
                <a:tab pos="457200" algn="l"/>
              </a:tabLst>
            </a:pPr>
            <a:r>
              <a:rPr lang="en-US" dirty="0" smtClean="0"/>
              <a:t>Second level</a:t>
            </a:r>
          </a:p>
          <a:p>
            <a:pPr marL="800100" lvl="3" indent="-228600" algn="l" rtl="0" eaLnBrk="1" fontAlgn="base" hangingPunct="1">
              <a:spcBef>
                <a:spcPct val="20000"/>
              </a:spcBef>
              <a:spcAft>
                <a:spcPct val="0"/>
              </a:spcAft>
              <a:buClr>
                <a:schemeClr val="accent1"/>
              </a:buClr>
              <a:buSzPct val="60000"/>
              <a:buFont typeface="Wingdings" charset="2"/>
              <a:buChar char=""/>
            </a:pPr>
            <a:r>
              <a:rPr lang="en-US" dirty="0" smtClean="0"/>
              <a:t>Third level</a:t>
            </a:r>
          </a:p>
          <a:p>
            <a:pPr marL="1028700" lvl="4" indent="-228600" algn="l" rtl="0" eaLnBrk="1" fontAlgn="base" hangingPunct="1">
              <a:spcBef>
                <a:spcPct val="20000"/>
              </a:spcBef>
              <a:spcAft>
                <a:spcPct val="0"/>
              </a:spcAft>
              <a:buClr>
                <a:schemeClr val="accent1"/>
              </a:buClr>
              <a:buFont typeface="Arial" charset="0"/>
              <a:buChar char="–"/>
            </a:pPr>
            <a:r>
              <a:rPr lang="en-US" dirty="0" smtClean="0"/>
              <a:t>Fourth level</a:t>
            </a:r>
          </a:p>
          <a:p>
            <a:pPr marL="1201738" lvl="5" indent="-169863" algn="l" defTabSz="914400" rtl="0" eaLnBrk="1" latinLnBrk="0" hangingPunct="1">
              <a:spcBef>
                <a:spcPts val="400"/>
              </a:spcBef>
              <a:spcAft>
                <a:spcPts val="600"/>
              </a:spcAft>
              <a:buClr>
                <a:schemeClr val="accent1"/>
              </a:buClr>
              <a:buFont typeface="Arial" pitchFamily="34" charset="0"/>
              <a:buChar char="•"/>
            </a:pPr>
            <a:r>
              <a:rPr lang="en-US" dirty="0" smtClean="0"/>
              <a:t>Fifth level</a:t>
            </a:r>
            <a:endParaRPr lang="en-US" dirty="0"/>
          </a:p>
        </p:txBody>
      </p:sp>
      <p:sp>
        <p:nvSpPr>
          <p:cNvPr id="2" name="Title 1"/>
          <p:cNvSpPr>
            <a:spLocks noGrp="1"/>
          </p:cNvSpPr>
          <p:nvPr>
            <p:ph type="title"/>
          </p:nvPr>
        </p:nvSpPr>
        <p:spPr>
          <a:xfrm>
            <a:off x="467925" y="942480"/>
            <a:ext cx="8290923" cy="689800"/>
          </a:xfrm>
        </p:spPr>
        <p:txBody>
          <a:bodyPr/>
          <a:lstStyle/>
          <a:p>
            <a:r>
              <a:rPr lang="en-US" smtClean="0"/>
              <a:t>Click to edit Master title style</a:t>
            </a:r>
            <a:endParaRPr lang="en-US"/>
          </a:p>
        </p:txBody>
      </p:sp>
    </p:spTree>
    <p:extLst>
      <p:ext uri="{BB962C8B-B14F-4D97-AF65-F5344CB8AC3E}">
        <p14:creationId xmlns:p14="http://schemas.microsoft.com/office/powerpoint/2010/main" val="421987572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2_Title and Content">
    <p:spTree>
      <p:nvGrpSpPr>
        <p:cNvPr id="1" name=""/>
        <p:cNvGrpSpPr/>
        <p:nvPr/>
      </p:nvGrpSpPr>
      <p:grpSpPr>
        <a:xfrm>
          <a:off x="0" y="0"/>
          <a:ext cx="0" cy="0"/>
          <a:chOff x="0" y="0"/>
          <a:chExt cx="0" cy="0"/>
        </a:xfrm>
      </p:grpSpPr>
      <p:pic>
        <p:nvPicPr>
          <p:cNvPr id="9" name="Picture 8" descr="cornericons_su.png"/>
          <p:cNvPicPr>
            <a:picLocks noChangeAspect="1"/>
          </p:cNvPicPr>
          <p:nvPr userDrawn="1"/>
        </p:nvPicPr>
        <p:blipFill>
          <a:blip r:embed="rId2">
            <a:duotone>
              <a:prstClr val="black"/>
              <a:srgbClr val="E1E1E1">
                <a:tint val="45000"/>
                <a:satMod val="400000"/>
              </a:srgbClr>
            </a:duotone>
            <a:extLst>
              <a:ext uri="{28A0092B-C50C-407E-A947-70E740481C1C}">
                <a14:useLocalDpi xmlns:a14="http://schemas.microsoft.com/office/drawing/2010/main" val="0"/>
              </a:ext>
            </a:extLst>
          </a:blip>
          <a:stretch>
            <a:fillRect/>
          </a:stretch>
        </p:blipFill>
        <p:spPr>
          <a:xfrm>
            <a:off x="5227531" y="2419211"/>
            <a:ext cx="4751995" cy="4083373"/>
          </a:xfrm>
          <a:prstGeom prst="rect">
            <a:avLst/>
          </a:prstGeom>
        </p:spPr>
      </p:pic>
      <p:sp>
        <p:nvSpPr>
          <p:cNvPr id="7" name="Text Placeholder 35"/>
          <p:cNvSpPr>
            <a:spLocks noGrp="1"/>
          </p:cNvSpPr>
          <p:nvPr>
            <p:ph type="body" sz="quarter" idx="10" hasCustomPrompt="1"/>
          </p:nvPr>
        </p:nvSpPr>
        <p:spPr>
          <a:xfrm>
            <a:off x="2150217" y="475024"/>
            <a:ext cx="6628913" cy="312576"/>
          </a:xfrm>
        </p:spPr>
        <p:txBody>
          <a:bodyPr/>
          <a:lstStyle>
            <a:lvl1pPr marL="0" algn="r" defTabSz="457200" rtl="0" eaLnBrk="1" latinLnBrk="0" hangingPunct="1">
              <a:defRPr lang="en-US" sz="900" b="0" i="0" kern="1200" cap="all" dirty="0" smtClean="0">
                <a:solidFill>
                  <a:srgbClr val="FFFFFF"/>
                </a:solidFill>
                <a:effectLst/>
                <a:latin typeface="Blender Pro Bold"/>
                <a:ea typeface="+mn-ea"/>
                <a:cs typeface="Blender Pro Bold"/>
              </a:defRPr>
            </a:lvl1pPr>
            <a:lvl2pPr marL="0" algn="l" defTabSz="457200" rtl="0" eaLnBrk="1" latinLnBrk="0" hangingPunct="1">
              <a:defRPr lang="en-US" sz="1000" b="0" i="0" kern="1200" dirty="0" smtClean="0">
                <a:solidFill>
                  <a:srgbClr val="FFFFFF"/>
                </a:solidFill>
                <a:effectLst/>
                <a:latin typeface="Blender Pro Bold"/>
                <a:ea typeface="+mn-ea"/>
                <a:cs typeface="Blender Pro Bold"/>
              </a:defRPr>
            </a:lvl2pPr>
            <a:lvl3pPr marL="0" algn="l" defTabSz="457200" rtl="0" eaLnBrk="1" latinLnBrk="0" hangingPunct="1">
              <a:defRPr lang="en-US" sz="1000" b="0" i="0" kern="1200" dirty="0" smtClean="0">
                <a:solidFill>
                  <a:srgbClr val="FFFFFF"/>
                </a:solidFill>
                <a:effectLst/>
                <a:latin typeface="Blender Pro Bold"/>
                <a:ea typeface="+mn-ea"/>
                <a:cs typeface="Blender Pro Bold"/>
              </a:defRPr>
            </a:lvl3pPr>
            <a:lvl4pPr marL="0" algn="l" defTabSz="457200" rtl="0" eaLnBrk="1" latinLnBrk="0" hangingPunct="1">
              <a:defRPr lang="en-US" sz="1000" b="0" i="0" kern="1200" dirty="0" smtClean="0">
                <a:solidFill>
                  <a:srgbClr val="FFFFFF"/>
                </a:solidFill>
                <a:effectLst/>
                <a:latin typeface="Blender Pro Bold"/>
                <a:ea typeface="+mn-ea"/>
                <a:cs typeface="Blender Pro Bold"/>
              </a:defRPr>
            </a:lvl4pPr>
            <a:lvl5pPr marL="0" algn="l" defTabSz="457200" rtl="0" eaLnBrk="1" latinLnBrk="0" hangingPunct="1">
              <a:defRPr lang="en-US" sz="1000" b="0" i="0" kern="1200" dirty="0" smtClean="0">
                <a:solidFill>
                  <a:srgbClr val="FFFFFF"/>
                </a:solidFill>
                <a:effectLst/>
                <a:latin typeface="Blender Pro Bold"/>
                <a:ea typeface="+mn-ea"/>
                <a:cs typeface="Blender Pro Bold"/>
              </a:defRPr>
            </a:lvl5pPr>
          </a:lstStyle>
          <a:p>
            <a:pPr lvl="0"/>
            <a:r>
              <a:rPr lang="en-US" dirty="0" smtClean="0"/>
              <a:t>Course Title Goes Here!</a:t>
            </a:r>
            <a:endParaRPr lang="en-US" dirty="0"/>
          </a:p>
        </p:txBody>
      </p:sp>
      <p:sp>
        <p:nvSpPr>
          <p:cNvPr id="8" name="Content Placeholder 2"/>
          <p:cNvSpPr>
            <a:spLocks noGrp="1"/>
          </p:cNvSpPr>
          <p:nvPr>
            <p:ph idx="1"/>
          </p:nvPr>
        </p:nvSpPr>
        <p:spPr>
          <a:xfrm>
            <a:off x="467923" y="1632281"/>
            <a:ext cx="8321090" cy="4917980"/>
          </a:xfrm>
        </p:spPr>
        <p:txBody>
          <a:bodyPr/>
          <a:lstStyle>
            <a:lvl1pPr marL="0" indent="0" algn="l" rtl="0" eaLnBrk="1" fontAlgn="base" hangingPunct="1">
              <a:spcBef>
                <a:spcPts val="400"/>
              </a:spcBef>
              <a:spcAft>
                <a:spcPts val="800"/>
              </a:spcAft>
              <a:buFontTx/>
              <a:buNone/>
              <a:defRPr lang="en-US" sz="2400" b="0" kern="1200" dirty="0" smtClean="0">
                <a:solidFill>
                  <a:srgbClr val="000000"/>
                </a:solidFill>
                <a:latin typeface="Arial" pitchFamily="34" charset="0"/>
                <a:ea typeface="ＭＳ Ｐゴシック" charset="-128"/>
                <a:cs typeface="Arial" pitchFamily="34" charset="0"/>
              </a:defRPr>
            </a:lvl1pPr>
            <a:lvl2pPr marL="455612" indent="-342900">
              <a:defRPr lang="en-US" sz="2400" kern="1200" dirty="0" smtClean="0">
                <a:solidFill>
                  <a:srgbClr val="000000"/>
                </a:solidFill>
                <a:latin typeface="Arial" pitchFamily="34" charset="0"/>
                <a:ea typeface="ＭＳ Ｐゴシック" charset="-128"/>
                <a:cs typeface="Arial" pitchFamily="34" charset="0"/>
              </a:defRPr>
            </a:lvl2pPr>
            <a:lvl3pPr marL="914400" indent="-342900">
              <a:defRPr lang="en-US" sz="2000" kern="1200" dirty="0" smtClean="0">
                <a:solidFill>
                  <a:srgbClr val="000000"/>
                </a:solidFill>
                <a:latin typeface="Arial" pitchFamily="34" charset="0"/>
                <a:ea typeface="ＭＳ Ｐゴシック" charset="-128"/>
                <a:cs typeface="Arial" pitchFamily="34" charset="0"/>
              </a:defRPr>
            </a:lvl3pPr>
            <a:lvl4pPr marL="857250" indent="-285750">
              <a:defRPr lang="en-US" kern="1200" baseline="0" dirty="0" smtClean="0">
                <a:solidFill>
                  <a:srgbClr val="000000"/>
                </a:solidFill>
                <a:latin typeface="Arial" pitchFamily="34" charset="0"/>
                <a:ea typeface="ＭＳ Ｐゴシック" charset="-128"/>
                <a:cs typeface="Arial" pitchFamily="34" charset="0"/>
              </a:defRPr>
            </a:lvl4pPr>
            <a:lvl5pPr marL="1201738" indent="-169863">
              <a:defRPr lang="en-US" sz="1600" kern="1200" dirty="0" smtClean="0">
                <a:solidFill>
                  <a:srgbClr val="000000"/>
                </a:solidFill>
                <a:latin typeface="Arial" pitchFamily="34" charset="0"/>
                <a:ea typeface="ＭＳ Ｐゴシック" charset="-128"/>
                <a:cs typeface="Arial" pitchFamily="34" charset="0"/>
              </a:defRPr>
            </a:lvl5pPr>
            <a:lvl6pPr marL="1201738" indent="-169863">
              <a:defRPr lang="en-US" sz="1600" kern="1200" dirty="0">
                <a:solidFill>
                  <a:schemeClr val="tx1"/>
                </a:solidFill>
                <a:latin typeface="+mn-lt"/>
                <a:ea typeface="+mn-ea"/>
                <a:cs typeface="+mn-cs"/>
              </a:defRPr>
            </a:lvl6pPr>
          </a:lstStyle>
          <a:p>
            <a:pPr marL="288925" lvl="0" indent="-176213" algn="l" rtl="0" eaLnBrk="1" fontAlgn="base" hangingPunct="1">
              <a:spcBef>
                <a:spcPts val="800"/>
              </a:spcBef>
              <a:spcAft>
                <a:spcPct val="0"/>
              </a:spcAft>
              <a:buClr>
                <a:schemeClr val="accent1"/>
              </a:buClr>
              <a:buSzPct val="100000"/>
              <a:buFont typeface="Lucida Grande"/>
              <a:buChar char="›"/>
            </a:pPr>
            <a:r>
              <a:rPr lang="en-US" dirty="0" smtClean="0"/>
              <a:t>Click to edit</a:t>
            </a:r>
          </a:p>
          <a:p>
            <a:pPr marL="288925" lvl="1" indent="-176213" algn="l" rtl="0" eaLnBrk="1" fontAlgn="base" hangingPunct="1">
              <a:spcBef>
                <a:spcPts val="800"/>
              </a:spcBef>
              <a:spcAft>
                <a:spcPct val="0"/>
              </a:spcAft>
              <a:buClr>
                <a:schemeClr val="accent1"/>
              </a:buClr>
              <a:buSzPct val="100000"/>
              <a:buFont typeface="Lucida Grande"/>
              <a:buChar char="›"/>
            </a:pPr>
            <a:r>
              <a:rPr lang="en-US" dirty="0" smtClean="0"/>
              <a:t>Master text styles</a:t>
            </a:r>
          </a:p>
          <a:p>
            <a:pPr marL="512763" lvl="2" indent="-166688" algn="l" rtl="0" eaLnBrk="1" fontAlgn="base" hangingPunct="1">
              <a:spcBef>
                <a:spcPts val="600"/>
              </a:spcBef>
              <a:spcAft>
                <a:spcPct val="0"/>
              </a:spcAft>
              <a:buClr>
                <a:schemeClr val="accent1"/>
              </a:buClr>
              <a:buFont typeface="Arial"/>
              <a:buChar char="•"/>
              <a:tabLst>
                <a:tab pos="457200" algn="l"/>
              </a:tabLst>
            </a:pPr>
            <a:r>
              <a:rPr lang="en-US" dirty="0" smtClean="0"/>
              <a:t>Second level</a:t>
            </a:r>
          </a:p>
          <a:p>
            <a:pPr marL="800100" lvl="3" indent="-228600" algn="l" rtl="0" eaLnBrk="1" fontAlgn="base" hangingPunct="1">
              <a:spcBef>
                <a:spcPct val="20000"/>
              </a:spcBef>
              <a:spcAft>
                <a:spcPct val="0"/>
              </a:spcAft>
              <a:buClr>
                <a:schemeClr val="accent1"/>
              </a:buClr>
              <a:buSzPct val="60000"/>
              <a:buFont typeface="Wingdings" charset="2"/>
              <a:buChar char=""/>
            </a:pPr>
            <a:r>
              <a:rPr lang="en-US" dirty="0" smtClean="0"/>
              <a:t>Third level</a:t>
            </a:r>
          </a:p>
          <a:p>
            <a:pPr marL="1028700" lvl="4" indent="-228600" algn="l" rtl="0" eaLnBrk="1" fontAlgn="base" hangingPunct="1">
              <a:spcBef>
                <a:spcPct val="20000"/>
              </a:spcBef>
              <a:spcAft>
                <a:spcPct val="0"/>
              </a:spcAft>
              <a:buClr>
                <a:schemeClr val="accent1"/>
              </a:buClr>
              <a:buFont typeface="Arial" charset="0"/>
              <a:buChar char="–"/>
            </a:pPr>
            <a:r>
              <a:rPr lang="en-US" dirty="0" smtClean="0"/>
              <a:t>Fourth level</a:t>
            </a:r>
          </a:p>
          <a:p>
            <a:pPr marL="1201738" lvl="5" indent="-169863" algn="l" defTabSz="914400" rtl="0" eaLnBrk="1" latinLnBrk="0" hangingPunct="1">
              <a:spcBef>
                <a:spcPts val="400"/>
              </a:spcBef>
              <a:spcAft>
                <a:spcPts val="600"/>
              </a:spcAft>
              <a:buClr>
                <a:schemeClr val="accent1"/>
              </a:buClr>
              <a:buFont typeface="Arial" pitchFamily="34" charset="0"/>
              <a:buChar char="•"/>
            </a:pPr>
            <a:r>
              <a:rPr lang="en-US" dirty="0" smtClean="0"/>
              <a:t>Fifth level</a:t>
            </a:r>
            <a:endParaRPr lang="en-US" dirty="0"/>
          </a:p>
        </p:txBody>
      </p:sp>
      <p:sp>
        <p:nvSpPr>
          <p:cNvPr id="2" name="Title 1"/>
          <p:cNvSpPr>
            <a:spLocks noGrp="1"/>
          </p:cNvSpPr>
          <p:nvPr>
            <p:ph type="title"/>
          </p:nvPr>
        </p:nvSpPr>
        <p:spPr>
          <a:xfrm>
            <a:off x="467925" y="942480"/>
            <a:ext cx="8290923" cy="689800"/>
          </a:xfrm>
        </p:spPr>
        <p:txBody>
          <a:bodyPr/>
          <a:lstStyle/>
          <a:p>
            <a:r>
              <a:rPr lang="en-US" smtClean="0"/>
              <a:t>Click to edit Master title style</a:t>
            </a:r>
            <a:endParaRPr lang="en-US"/>
          </a:p>
        </p:txBody>
      </p:sp>
    </p:spTree>
    <p:extLst>
      <p:ext uri="{BB962C8B-B14F-4D97-AF65-F5344CB8AC3E}">
        <p14:creationId xmlns:p14="http://schemas.microsoft.com/office/powerpoint/2010/main" val="421987572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13_Title and Content">
    <p:spTree>
      <p:nvGrpSpPr>
        <p:cNvPr id="1" name=""/>
        <p:cNvGrpSpPr/>
        <p:nvPr/>
      </p:nvGrpSpPr>
      <p:grpSpPr>
        <a:xfrm>
          <a:off x="0" y="0"/>
          <a:ext cx="0" cy="0"/>
          <a:chOff x="0" y="0"/>
          <a:chExt cx="0" cy="0"/>
        </a:xfrm>
      </p:grpSpPr>
      <p:pic>
        <p:nvPicPr>
          <p:cNvPr id="9" name="Picture 8" descr="cornericons_su.png"/>
          <p:cNvPicPr>
            <a:picLocks noChangeAspect="1"/>
          </p:cNvPicPr>
          <p:nvPr userDrawn="1"/>
        </p:nvPicPr>
        <p:blipFill>
          <a:blip r:embed="rId2">
            <a:duotone>
              <a:prstClr val="black"/>
              <a:srgbClr val="E1E1E1">
                <a:tint val="45000"/>
                <a:satMod val="400000"/>
              </a:srgbClr>
            </a:duotone>
            <a:extLst>
              <a:ext uri="{28A0092B-C50C-407E-A947-70E740481C1C}">
                <a14:useLocalDpi xmlns:a14="http://schemas.microsoft.com/office/drawing/2010/main" val="0"/>
              </a:ext>
            </a:extLst>
          </a:blip>
          <a:stretch>
            <a:fillRect/>
          </a:stretch>
        </p:blipFill>
        <p:spPr>
          <a:xfrm>
            <a:off x="5227531" y="2419211"/>
            <a:ext cx="4751995" cy="4083373"/>
          </a:xfrm>
          <a:prstGeom prst="rect">
            <a:avLst/>
          </a:prstGeom>
        </p:spPr>
      </p:pic>
      <p:sp>
        <p:nvSpPr>
          <p:cNvPr id="7" name="Text Placeholder 35"/>
          <p:cNvSpPr>
            <a:spLocks noGrp="1"/>
          </p:cNvSpPr>
          <p:nvPr>
            <p:ph type="body" sz="quarter" idx="10" hasCustomPrompt="1"/>
          </p:nvPr>
        </p:nvSpPr>
        <p:spPr>
          <a:xfrm>
            <a:off x="2150217" y="475024"/>
            <a:ext cx="6628913" cy="312576"/>
          </a:xfrm>
        </p:spPr>
        <p:txBody>
          <a:bodyPr/>
          <a:lstStyle>
            <a:lvl1pPr marL="0" algn="r" defTabSz="457200" rtl="0" eaLnBrk="1" latinLnBrk="0" hangingPunct="1">
              <a:defRPr lang="en-US" sz="900" b="0" i="0" kern="1200" cap="all" dirty="0" smtClean="0">
                <a:solidFill>
                  <a:srgbClr val="FFFFFF"/>
                </a:solidFill>
                <a:effectLst/>
                <a:latin typeface="Blender Pro Bold"/>
                <a:ea typeface="+mn-ea"/>
                <a:cs typeface="Blender Pro Bold"/>
              </a:defRPr>
            </a:lvl1pPr>
            <a:lvl2pPr marL="0" algn="l" defTabSz="457200" rtl="0" eaLnBrk="1" latinLnBrk="0" hangingPunct="1">
              <a:defRPr lang="en-US" sz="1000" b="0" i="0" kern="1200" dirty="0" smtClean="0">
                <a:solidFill>
                  <a:srgbClr val="FFFFFF"/>
                </a:solidFill>
                <a:effectLst/>
                <a:latin typeface="Blender Pro Bold"/>
                <a:ea typeface="+mn-ea"/>
                <a:cs typeface="Blender Pro Bold"/>
              </a:defRPr>
            </a:lvl2pPr>
            <a:lvl3pPr marL="0" algn="l" defTabSz="457200" rtl="0" eaLnBrk="1" latinLnBrk="0" hangingPunct="1">
              <a:defRPr lang="en-US" sz="1000" b="0" i="0" kern="1200" dirty="0" smtClean="0">
                <a:solidFill>
                  <a:srgbClr val="FFFFFF"/>
                </a:solidFill>
                <a:effectLst/>
                <a:latin typeface="Blender Pro Bold"/>
                <a:ea typeface="+mn-ea"/>
                <a:cs typeface="Blender Pro Bold"/>
              </a:defRPr>
            </a:lvl3pPr>
            <a:lvl4pPr marL="0" algn="l" defTabSz="457200" rtl="0" eaLnBrk="1" latinLnBrk="0" hangingPunct="1">
              <a:defRPr lang="en-US" sz="1000" b="0" i="0" kern="1200" dirty="0" smtClean="0">
                <a:solidFill>
                  <a:srgbClr val="FFFFFF"/>
                </a:solidFill>
                <a:effectLst/>
                <a:latin typeface="Blender Pro Bold"/>
                <a:ea typeface="+mn-ea"/>
                <a:cs typeface="Blender Pro Bold"/>
              </a:defRPr>
            </a:lvl4pPr>
            <a:lvl5pPr marL="0" algn="l" defTabSz="457200" rtl="0" eaLnBrk="1" latinLnBrk="0" hangingPunct="1">
              <a:defRPr lang="en-US" sz="1000" b="0" i="0" kern="1200" dirty="0" smtClean="0">
                <a:solidFill>
                  <a:srgbClr val="FFFFFF"/>
                </a:solidFill>
                <a:effectLst/>
                <a:latin typeface="Blender Pro Bold"/>
                <a:ea typeface="+mn-ea"/>
                <a:cs typeface="Blender Pro Bold"/>
              </a:defRPr>
            </a:lvl5pPr>
          </a:lstStyle>
          <a:p>
            <a:pPr lvl="0"/>
            <a:r>
              <a:rPr lang="en-US" dirty="0" smtClean="0"/>
              <a:t>Course Title Goes Here!</a:t>
            </a:r>
            <a:endParaRPr lang="en-US" dirty="0"/>
          </a:p>
        </p:txBody>
      </p:sp>
      <p:sp>
        <p:nvSpPr>
          <p:cNvPr id="8" name="Content Placeholder 2"/>
          <p:cNvSpPr>
            <a:spLocks noGrp="1"/>
          </p:cNvSpPr>
          <p:nvPr>
            <p:ph idx="1"/>
          </p:nvPr>
        </p:nvSpPr>
        <p:spPr>
          <a:xfrm>
            <a:off x="467923" y="1632281"/>
            <a:ext cx="8321090" cy="4917980"/>
          </a:xfrm>
        </p:spPr>
        <p:txBody>
          <a:bodyPr/>
          <a:lstStyle>
            <a:lvl1pPr marL="0" indent="0" algn="l" rtl="0" eaLnBrk="1" fontAlgn="base" hangingPunct="1">
              <a:spcBef>
                <a:spcPts val="400"/>
              </a:spcBef>
              <a:spcAft>
                <a:spcPts val="800"/>
              </a:spcAft>
              <a:buFontTx/>
              <a:buNone/>
              <a:defRPr lang="en-US" sz="2400" b="0" kern="1200" dirty="0" smtClean="0">
                <a:solidFill>
                  <a:srgbClr val="000000"/>
                </a:solidFill>
                <a:latin typeface="Arial" pitchFamily="34" charset="0"/>
                <a:ea typeface="ＭＳ Ｐゴシック" charset="-128"/>
                <a:cs typeface="Arial" pitchFamily="34" charset="0"/>
              </a:defRPr>
            </a:lvl1pPr>
            <a:lvl2pPr marL="455612" indent="-342900">
              <a:defRPr lang="en-US" sz="2400" kern="1200" dirty="0" smtClean="0">
                <a:solidFill>
                  <a:srgbClr val="000000"/>
                </a:solidFill>
                <a:latin typeface="Arial" pitchFamily="34" charset="0"/>
                <a:ea typeface="ＭＳ Ｐゴシック" charset="-128"/>
                <a:cs typeface="Arial" pitchFamily="34" charset="0"/>
              </a:defRPr>
            </a:lvl2pPr>
            <a:lvl3pPr marL="914400" indent="-342900">
              <a:defRPr lang="en-US" sz="2000" kern="1200" dirty="0" smtClean="0">
                <a:solidFill>
                  <a:srgbClr val="000000"/>
                </a:solidFill>
                <a:latin typeface="Arial" pitchFamily="34" charset="0"/>
                <a:ea typeface="ＭＳ Ｐゴシック" charset="-128"/>
                <a:cs typeface="Arial" pitchFamily="34" charset="0"/>
              </a:defRPr>
            </a:lvl3pPr>
            <a:lvl4pPr marL="857250" indent="-285750">
              <a:defRPr lang="en-US" kern="1200" baseline="0" dirty="0" smtClean="0">
                <a:solidFill>
                  <a:srgbClr val="000000"/>
                </a:solidFill>
                <a:latin typeface="Arial" pitchFamily="34" charset="0"/>
                <a:ea typeface="ＭＳ Ｐゴシック" charset="-128"/>
                <a:cs typeface="Arial" pitchFamily="34" charset="0"/>
              </a:defRPr>
            </a:lvl4pPr>
            <a:lvl5pPr marL="1201738" indent="-169863">
              <a:defRPr lang="en-US" sz="1600" kern="1200" dirty="0" smtClean="0">
                <a:solidFill>
                  <a:srgbClr val="000000"/>
                </a:solidFill>
                <a:latin typeface="Arial" pitchFamily="34" charset="0"/>
                <a:ea typeface="ＭＳ Ｐゴシック" charset="-128"/>
                <a:cs typeface="Arial" pitchFamily="34" charset="0"/>
              </a:defRPr>
            </a:lvl5pPr>
            <a:lvl6pPr marL="1201738" indent="-169863">
              <a:defRPr lang="en-US" sz="1600" kern="1200" dirty="0">
                <a:solidFill>
                  <a:schemeClr val="tx1"/>
                </a:solidFill>
                <a:latin typeface="+mn-lt"/>
                <a:ea typeface="+mn-ea"/>
                <a:cs typeface="+mn-cs"/>
              </a:defRPr>
            </a:lvl6pPr>
          </a:lstStyle>
          <a:p>
            <a:pPr marL="288925" lvl="0" indent="-176213" algn="l" rtl="0" eaLnBrk="1" fontAlgn="base" hangingPunct="1">
              <a:spcBef>
                <a:spcPts val="800"/>
              </a:spcBef>
              <a:spcAft>
                <a:spcPct val="0"/>
              </a:spcAft>
              <a:buClr>
                <a:schemeClr val="accent1"/>
              </a:buClr>
              <a:buSzPct val="100000"/>
              <a:buFont typeface="Lucida Grande"/>
              <a:buChar char="›"/>
            </a:pPr>
            <a:r>
              <a:rPr lang="en-US" dirty="0" smtClean="0"/>
              <a:t>Click to edit</a:t>
            </a:r>
          </a:p>
          <a:p>
            <a:pPr marL="288925" lvl="1" indent="-176213" algn="l" rtl="0" eaLnBrk="1" fontAlgn="base" hangingPunct="1">
              <a:spcBef>
                <a:spcPts val="800"/>
              </a:spcBef>
              <a:spcAft>
                <a:spcPct val="0"/>
              </a:spcAft>
              <a:buClr>
                <a:schemeClr val="accent1"/>
              </a:buClr>
              <a:buSzPct val="100000"/>
              <a:buFont typeface="Lucida Grande"/>
              <a:buChar char="›"/>
            </a:pPr>
            <a:r>
              <a:rPr lang="en-US" dirty="0" smtClean="0"/>
              <a:t>Master text styles</a:t>
            </a:r>
          </a:p>
          <a:p>
            <a:pPr marL="512763" lvl="2" indent="-166688" algn="l" rtl="0" eaLnBrk="1" fontAlgn="base" hangingPunct="1">
              <a:spcBef>
                <a:spcPts val="600"/>
              </a:spcBef>
              <a:spcAft>
                <a:spcPct val="0"/>
              </a:spcAft>
              <a:buClr>
                <a:schemeClr val="accent1"/>
              </a:buClr>
              <a:buFont typeface="Arial"/>
              <a:buChar char="•"/>
              <a:tabLst>
                <a:tab pos="457200" algn="l"/>
              </a:tabLst>
            </a:pPr>
            <a:r>
              <a:rPr lang="en-US" dirty="0" smtClean="0"/>
              <a:t>Second level</a:t>
            </a:r>
          </a:p>
          <a:p>
            <a:pPr marL="800100" lvl="3" indent="-228600" algn="l" rtl="0" eaLnBrk="1" fontAlgn="base" hangingPunct="1">
              <a:spcBef>
                <a:spcPct val="20000"/>
              </a:spcBef>
              <a:spcAft>
                <a:spcPct val="0"/>
              </a:spcAft>
              <a:buClr>
                <a:schemeClr val="accent1"/>
              </a:buClr>
              <a:buSzPct val="60000"/>
              <a:buFont typeface="Wingdings" charset="2"/>
              <a:buChar char=""/>
            </a:pPr>
            <a:r>
              <a:rPr lang="en-US" dirty="0" smtClean="0"/>
              <a:t>Third level</a:t>
            </a:r>
          </a:p>
          <a:p>
            <a:pPr marL="1028700" lvl="4" indent="-228600" algn="l" rtl="0" eaLnBrk="1" fontAlgn="base" hangingPunct="1">
              <a:spcBef>
                <a:spcPct val="20000"/>
              </a:spcBef>
              <a:spcAft>
                <a:spcPct val="0"/>
              </a:spcAft>
              <a:buClr>
                <a:schemeClr val="accent1"/>
              </a:buClr>
              <a:buFont typeface="Arial" charset="0"/>
              <a:buChar char="–"/>
            </a:pPr>
            <a:r>
              <a:rPr lang="en-US" dirty="0" smtClean="0"/>
              <a:t>Fourth level</a:t>
            </a:r>
          </a:p>
          <a:p>
            <a:pPr marL="1201738" lvl="5" indent="-169863" algn="l" defTabSz="914400" rtl="0" eaLnBrk="1" latinLnBrk="0" hangingPunct="1">
              <a:spcBef>
                <a:spcPts val="400"/>
              </a:spcBef>
              <a:spcAft>
                <a:spcPts val="600"/>
              </a:spcAft>
              <a:buClr>
                <a:schemeClr val="accent1"/>
              </a:buClr>
              <a:buFont typeface="Arial" pitchFamily="34" charset="0"/>
              <a:buChar char="•"/>
            </a:pPr>
            <a:r>
              <a:rPr lang="en-US" dirty="0" smtClean="0"/>
              <a:t>Fifth level</a:t>
            </a:r>
            <a:endParaRPr lang="en-US" dirty="0"/>
          </a:p>
        </p:txBody>
      </p:sp>
      <p:sp>
        <p:nvSpPr>
          <p:cNvPr id="2" name="Title 1"/>
          <p:cNvSpPr>
            <a:spLocks noGrp="1"/>
          </p:cNvSpPr>
          <p:nvPr>
            <p:ph type="title"/>
          </p:nvPr>
        </p:nvSpPr>
        <p:spPr>
          <a:xfrm>
            <a:off x="467925" y="942480"/>
            <a:ext cx="8290923" cy="689800"/>
          </a:xfrm>
        </p:spPr>
        <p:txBody>
          <a:bodyPr/>
          <a:lstStyle/>
          <a:p>
            <a:r>
              <a:rPr lang="en-US" smtClean="0"/>
              <a:t>Click to edit Master title style</a:t>
            </a:r>
            <a:endParaRPr lang="en-US"/>
          </a:p>
        </p:txBody>
      </p:sp>
    </p:spTree>
    <p:extLst>
      <p:ext uri="{BB962C8B-B14F-4D97-AF65-F5344CB8AC3E}">
        <p14:creationId xmlns:p14="http://schemas.microsoft.com/office/powerpoint/2010/main" val="421987572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20_Title and Content">
    <p:spTree>
      <p:nvGrpSpPr>
        <p:cNvPr id="1" name=""/>
        <p:cNvGrpSpPr/>
        <p:nvPr/>
      </p:nvGrpSpPr>
      <p:grpSpPr>
        <a:xfrm>
          <a:off x="0" y="0"/>
          <a:ext cx="0" cy="0"/>
          <a:chOff x="0" y="0"/>
          <a:chExt cx="0" cy="0"/>
        </a:xfrm>
      </p:grpSpPr>
      <p:pic>
        <p:nvPicPr>
          <p:cNvPr id="9" name="Picture 8" descr="cornericons_su.png"/>
          <p:cNvPicPr>
            <a:picLocks noChangeAspect="1"/>
          </p:cNvPicPr>
          <p:nvPr userDrawn="1"/>
        </p:nvPicPr>
        <p:blipFill>
          <a:blip r:embed="rId2">
            <a:duotone>
              <a:prstClr val="black"/>
              <a:srgbClr val="E1E1E1">
                <a:tint val="45000"/>
                <a:satMod val="400000"/>
              </a:srgbClr>
            </a:duotone>
            <a:extLst>
              <a:ext uri="{28A0092B-C50C-407E-A947-70E740481C1C}">
                <a14:useLocalDpi xmlns:a14="http://schemas.microsoft.com/office/drawing/2010/main" val="0"/>
              </a:ext>
            </a:extLst>
          </a:blip>
          <a:stretch>
            <a:fillRect/>
          </a:stretch>
        </p:blipFill>
        <p:spPr>
          <a:xfrm>
            <a:off x="5227531" y="2419211"/>
            <a:ext cx="4751995" cy="4083373"/>
          </a:xfrm>
          <a:prstGeom prst="rect">
            <a:avLst/>
          </a:prstGeom>
        </p:spPr>
      </p:pic>
      <p:sp>
        <p:nvSpPr>
          <p:cNvPr id="7" name="Text Placeholder 35"/>
          <p:cNvSpPr>
            <a:spLocks noGrp="1"/>
          </p:cNvSpPr>
          <p:nvPr>
            <p:ph type="body" sz="quarter" idx="10" hasCustomPrompt="1"/>
          </p:nvPr>
        </p:nvSpPr>
        <p:spPr>
          <a:xfrm>
            <a:off x="2150217" y="475024"/>
            <a:ext cx="6628913" cy="312576"/>
          </a:xfrm>
        </p:spPr>
        <p:txBody>
          <a:bodyPr/>
          <a:lstStyle>
            <a:lvl1pPr marL="0" algn="r" defTabSz="457200" rtl="0" eaLnBrk="1" latinLnBrk="0" hangingPunct="1">
              <a:defRPr lang="en-US" sz="900" b="0" i="0" kern="1200" cap="all" dirty="0" smtClean="0">
                <a:solidFill>
                  <a:srgbClr val="FFFFFF"/>
                </a:solidFill>
                <a:effectLst/>
                <a:latin typeface="Blender Pro Bold"/>
                <a:ea typeface="+mn-ea"/>
                <a:cs typeface="Blender Pro Bold"/>
              </a:defRPr>
            </a:lvl1pPr>
            <a:lvl2pPr marL="0" algn="l" defTabSz="457200" rtl="0" eaLnBrk="1" latinLnBrk="0" hangingPunct="1">
              <a:defRPr lang="en-US" sz="1000" b="0" i="0" kern="1200" dirty="0" smtClean="0">
                <a:solidFill>
                  <a:srgbClr val="FFFFFF"/>
                </a:solidFill>
                <a:effectLst/>
                <a:latin typeface="Blender Pro Bold"/>
                <a:ea typeface="+mn-ea"/>
                <a:cs typeface="Blender Pro Bold"/>
              </a:defRPr>
            </a:lvl2pPr>
            <a:lvl3pPr marL="0" algn="l" defTabSz="457200" rtl="0" eaLnBrk="1" latinLnBrk="0" hangingPunct="1">
              <a:defRPr lang="en-US" sz="1000" b="0" i="0" kern="1200" dirty="0" smtClean="0">
                <a:solidFill>
                  <a:srgbClr val="FFFFFF"/>
                </a:solidFill>
                <a:effectLst/>
                <a:latin typeface="Blender Pro Bold"/>
                <a:ea typeface="+mn-ea"/>
                <a:cs typeface="Blender Pro Bold"/>
              </a:defRPr>
            </a:lvl3pPr>
            <a:lvl4pPr marL="0" algn="l" defTabSz="457200" rtl="0" eaLnBrk="1" latinLnBrk="0" hangingPunct="1">
              <a:defRPr lang="en-US" sz="1000" b="0" i="0" kern="1200" dirty="0" smtClean="0">
                <a:solidFill>
                  <a:srgbClr val="FFFFFF"/>
                </a:solidFill>
                <a:effectLst/>
                <a:latin typeface="Blender Pro Bold"/>
                <a:ea typeface="+mn-ea"/>
                <a:cs typeface="Blender Pro Bold"/>
              </a:defRPr>
            </a:lvl4pPr>
            <a:lvl5pPr marL="0" algn="l" defTabSz="457200" rtl="0" eaLnBrk="1" latinLnBrk="0" hangingPunct="1">
              <a:defRPr lang="en-US" sz="1000" b="0" i="0" kern="1200" dirty="0" smtClean="0">
                <a:solidFill>
                  <a:srgbClr val="FFFFFF"/>
                </a:solidFill>
                <a:effectLst/>
                <a:latin typeface="Blender Pro Bold"/>
                <a:ea typeface="+mn-ea"/>
                <a:cs typeface="Blender Pro Bold"/>
              </a:defRPr>
            </a:lvl5pPr>
          </a:lstStyle>
          <a:p>
            <a:pPr lvl="0"/>
            <a:r>
              <a:rPr lang="en-US" dirty="0" smtClean="0"/>
              <a:t>Course Title Goes Here!</a:t>
            </a:r>
            <a:endParaRPr lang="en-US" dirty="0"/>
          </a:p>
        </p:txBody>
      </p:sp>
      <p:sp>
        <p:nvSpPr>
          <p:cNvPr id="8" name="Content Placeholder 2"/>
          <p:cNvSpPr>
            <a:spLocks noGrp="1"/>
          </p:cNvSpPr>
          <p:nvPr>
            <p:ph idx="1"/>
          </p:nvPr>
        </p:nvSpPr>
        <p:spPr>
          <a:xfrm>
            <a:off x="467923" y="1632281"/>
            <a:ext cx="8321090" cy="4917980"/>
          </a:xfrm>
        </p:spPr>
        <p:txBody>
          <a:bodyPr/>
          <a:lstStyle>
            <a:lvl1pPr marL="0" indent="0" algn="l" rtl="0" eaLnBrk="1" fontAlgn="base" hangingPunct="1">
              <a:spcBef>
                <a:spcPts val="400"/>
              </a:spcBef>
              <a:spcAft>
                <a:spcPts val="800"/>
              </a:spcAft>
              <a:buFontTx/>
              <a:buNone/>
              <a:defRPr lang="en-US" sz="2400" b="0" kern="1200" dirty="0" smtClean="0">
                <a:solidFill>
                  <a:srgbClr val="000000"/>
                </a:solidFill>
                <a:latin typeface="Arial" pitchFamily="34" charset="0"/>
                <a:ea typeface="ＭＳ Ｐゴシック" charset="-128"/>
                <a:cs typeface="Arial" pitchFamily="34" charset="0"/>
              </a:defRPr>
            </a:lvl1pPr>
            <a:lvl2pPr marL="455612" indent="-342900">
              <a:defRPr lang="en-US" sz="2400" kern="1200" dirty="0" smtClean="0">
                <a:solidFill>
                  <a:srgbClr val="000000"/>
                </a:solidFill>
                <a:latin typeface="Arial" pitchFamily="34" charset="0"/>
                <a:ea typeface="ＭＳ Ｐゴシック" charset="-128"/>
                <a:cs typeface="Arial" pitchFamily="34" charset="0"/>
              </a:defRPr>
            </a:lvl2pPr>
            <a:lvl3pPr marL="914400" indent="-342900">
              <a:defRPr lang="en-US" sz="2000" kern="1200" dirty="0" smtClean="0">
                <a:solidFill>
                  <a:srgbClr val="000000"/>
                </a:solidFill>
                <a:latin typeface="Arial" pitchFamily="34" charset="0"/>
                <a:ea typeface="ＭＳ Ｐゴシック" charset="-128"/>
                <a:cs typeface="Arial" pitchFamily="34" charset="0"/>
              </a:defRPr>
            </a:lvl3pPr>
            <a:lvl4pPr marL="857250" indent="-285750">
              <a:defRPr lang="en-US" kern="1200" baseline="0" dirty="0" smtClean="0">
                <a:solidFill>
                  <a:srgbClr val="000000"/>
                </a:solidFill>
                <a:latin typeface="Arial" pitchFamily="34" charset="0"/>
                <a:ea typeface="ＭＳ Ｐゴシック" charset="-128"/>
                <a:cs typeface="Arial" pitchFamily="34" charset="0"/>
              </a:defRPr>
            </a:lvl4pPr>
            <a:lvl5pPr marL="1201738" indent="-169863">
              <a:defRPr lang="en-US" sz="1600" kern="1200" dirty="0" smtClean="0">
                <a:solidFill>
                  <a:srgbClr val="000000"/>
                </a:solidFill>
                <a:latin typeface="Arial" pitchFamily="34" charset="0"/>
                <a:ea typeface="ＭＳ Ｐゴシック" charset="-128"/>
                <a:cs typeface="Arial" pitchFamily="34" charset="0"/>
              </a:defRPr>
            </a:lvl5pPr>
            <a:lvl6pPr marL="1201738" indent="-169863">
              <a:defRPr lang="en-US" sz="1600" kern="1200" dirty="0">
                <a:solidFill>
                  <a:schemeClr val="tx1"/>
                </a:solidFill>
                <a:latin typeface="+mn-lt"/>
                <a:ea typeface="+mn-ea"/>
                <a:cs typeface="+mn-cs"/>
              </a:defRPr>
            </a:lvl6pPr>
          </a:lstStyle>
          <a:p>
            <a:pPr marL="288925" lvl="0" indent="-176213" algn="l" rtl="0" eaLnBrk="1" fontAlgn="base" hangingPunct="1">
              <a:spcBef>
                <a:spcPts val="800"/>
              </a:spcBef>
              <a:spcAft>
                <a:spcPct val="0"/>
              </a:spcAft>
              <a:buClr>
                <a:schemeClr val="accent1"/>
              </a:buClr>
              <a:buSzPct val="100000"/>
              <a:buFont typeface="Lucida Grande"/>
              <a:buChar char="›"/>
            </a:pPr>
            <a:r>
              <a:rPr lang="en-US" dirty="0" smtClean="0"/>
              <a:t>Click to edit</a:t>
            </a:r>
          </a:p>
          <a:p>
            <a:pPr marL="288925" lvl="1" indent="-176213" algn="l" rtl="0" eaLnBrk="1" fontAlgn="base" hangingPunct="1">
              <a:spcBef>
                <a:spcPts val="800"/>
              </a:spcBef>
              <a:spcAft>
                <a:spcPct val="0"/>
              </a:spcAft>
              <a:buClr>
                <a:schemeClr val="accent1"/>
              </a:buClr>
              <a:buSzPct val="100000"/>
              <a:buFont typeface="Lucida Grande"/>
              <a:buChar char="›"/>
            </a:pPr>
            <a:r>
              <a:rPr lang="en-US" dirty="0" smtClean="0"/>
              <a:t>Master text styles</a:t>
            </a:r>
          </a:p>
          <a:p>
            <a:pPr marL="512763" lvl="2" indent="-166688" algn="l" rtl="0" eaLnBrk="1" fontAlgn="base" hangingPunct="1">
              <a:spcBef>
                <a:spcPts val="600"/>
              </a:spcBef>
              <a:spcAft>
                <a:spcPct val="0"/>
              </a:spcAft>
              <a:buClr>
                <a:schemeClr val="accent1"/>
              </a:buClr>
              <a:buFont typeface="Arial"/>
              <a:buChar char="•"/>
              <a:tabLst>
                <a:tab pos="457200" algn="l"/>
              </a:tabLst>
            </a:pPr>
            <a:r>
              <a:rPr lang="en-US" dirty="0" smtClean="0"/>
              <a:t>Second level</a:t>
            </a:r>
          </a:p>
          <a:p>
            <a:pPr marL="800100" lvl="3" indent="-228600" algn="l" rtl="0" eaLnBrk="1" fontAlgn="base" hangingPunct="1">
              <a:spcBef>
                <a:spcPct val="20000"/>
              </a:spcBef>
              <a:spcAft>
                <a:spcPct val="0"/>
              </a:spcAft>
              <a:buClr>
                <a:schemeClr val="accent1"/>
              </a:buClr>
              <a:buSzPct val="60000"/>
              <a:buFont typeface="Wingdings" charset="2"/>
              <a:buChar char=""/>
            </a:pPr>
            <a:r>
              <a:rPr lang="en-US" dirty="0" smtClean="0"/>
              <a:t>Third level</a:t>
            </a:r>
          </a:p>
          <a:p>
            <a:pPr marL="1028700" lvl="4" indent="-228600" algn="l" rtl="0" eaLnBrk="1" fontAlgn="base" hangingPunct="1">
              <a:spcBef>
                <a:spcPct val="20000"/>
              </a:spcBef>
              <a:spcAft>
                <a:spcPct val="0"/>
              </a:spcAft>
              <a:buClr>
                <a:schemeClr val="accent1"/>
              </a:buClr>
              <a:buFont typeface="Arial" charset="0"/>
              <a:buChar char="–"/>
            </a:pPr>
            <a:r>
              <a:rPr lang="en-US" dirty="0" smtClean="0"/>
              <a:t>Fourth level</a:t>
            </a:r>
          </a:p>
          <a:p>
            <a:pPr marL="1201738" lvl="5" indent="-169863" algn="l" defTabSz="914400" rtl="0" eaLnBrk="1" latinLnBrk="0" hangingPunct="1">
              <a:spcBef>
                <a:spcPts val="400"/>
              </a:spcBef>
              <a:spcAft>
                <a:spcPts val="600"/>
              </a:spcAft>
              <a:buClr>
                <a:schemeClr val="accent1"/>
              </a:buClr>
              <a:buFont typeface="Arial" pitchFamily="34" charset="0"/>
              <a:buChar char="•"/>
            </a:pPr>
            <a:r>
              <a:rPr lang="en-US" dirty="0" smtClean="0"/>
              <a:t>Fifth level</a:t>
            </a:r>
            <a:endParaRPr lang="en-US" dirty="0"/>
          </a:p>
        </p:txBody>
      </p:sp>
      <p:sp>
        <p:nvSpPr>
          <p:cNvPr id="2" name="Title 1"/>
          <p:cNvSpPr>
            <a:spLocks noGrp="1"/>
          </p:cNvSpPr>
          <p:nvPr>
            <p:ph type="title"/>
          </p:nvPr>
        </p:nvSpPr>
        <p:spPr>
          <a:xfrm>
            <a:off x="467925" y="942480"/>
            <a:ext cx="8290923" cy="689800"/>
          </a:xfrm>
        </p:spPr>
        <p:txBody>
          <a:bodyPr/>
          <a:lstStyle/>
          <a:p>
            <a:r>
              <a:rPr lang="en-US" smtClean="0"/>
              <a:t>Click to edit Master title style</a:t>
            </a:r>
            <a:endParaRPr lang="en-US"/>
          </a:p>
        </p:txBody>
      </p:sp>
    </p:spTree>
    <p:extLst>
      <p:ext uri="{BB962C8B-B14F-4D97-AF65-F5344CB8AC3E}">
        <p14:creationId xmlns:p14="http://schemas.microsoft.com/office/powerpoint/2010/main" val="421987572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23_Title and Content">
    <p:spTree>
      <p:nvGrpSpPr>
        <p:cNvPr id="1" name=""/>
        <p:cNvGrpSpPr/>
        <p:nvPr/>
      </p:nvGrpSpPr>
      <p:grpSpPr>
        <a:xfrm>
          <a:off x="0" y="0"/>
          <a:ext cx="0" cy="0"/>
          <a:chOff x="0" y="0"/>
          <a:chExt cx="0" cy="0"/>
        </a:xfrm>
      </p:grpSpPr>
      <p:pic>
        <p:nvPicPr>
          <p:cNvPr id="9" name="Picture 8" descr="cornericons_su.png"/>
          <p:cNvPicPr>
            <a:picLocks noChangeAspect="1"/>
          </p:cNvPicPr>
          <p:nvPr userDrawn="1"/>
        </p:nvPicPr>
        <p:blipFill>
          <a:blip r:embed="rId2">
            <a:duotone>
              <a:prstClr val="black"/>
              <a:srgbClr val="E1E1E1">
                <a:tint val="45000"/>
                <a:satMod val="400000"/>
              </a:srgbClr>
            </a:duotone>
            <a:extLst>
              <a:ext uri="{28A0092B-C50C-407E-A947-70E740481C1C}">
                <a14:useLocalDpi xmlns:a14="http://schemas.microsoft.com/office/drawing/2010/main" val="0"/>
              </a:ext>
            </a:extLst>
          </a:blip>
          <a:stretch>
            <a:fillRect/>
          </a:stretch>
        </p:blipFill>
        <p:spPr>
          <a:xfrm>
            <a:off x="5227531" y="2419211"/>
            <a:ext cx="4751995" cy="4083373"/>
          </a:xfrm>
          <a:prstGeom prst="rect">
            <a:avLst/>
          </a:prstGeom>
        </p:spPr>
      </p:pic>
      <p:sp>
        <p:nvSpPr>
          <p:cNvPr id="7" name="Text Placeholder 35"/>
          <p:cNvSpPr>
            <a:spLocks noGrp="1"/>
          </p:cNvSpPr>
          <p:nvPr>
            <p:ph type="body" sz="quarter" idx="10" hasCustomPrompt="1"/>
          </p:nvPr>
        </p:nvSpPr>
        <p:spPr>
          <a:xfrm>
            <a:off x="2150217" y="475024"/>
            <a:ext cx="6628913" cy="312576"/>
          </a:xfrm>
        </p:spPr>
        <p:txBody>
          <a:bodyPr/>
          <a:lstStyle>
            <a:lvl1pPr marL="0" algn="r" defTabSz="457200" rtl="0" eaLnBrk="1" latinLnBrk="0" hangingPunct="1">
              <a:defRPr lang="en-US" sz="900" b="0" i="0" kern="1200" cap="all" dirty="0" smtClean="0">
                <a:solidFill>
                  <a:srgbClr val="FFFFFF"/>
                </a:solidFill>
                <a:effectLst/>
                <a:latin typeface="Blender Pro Bold"/>
                <a:ea typeface="+mn-ea"/>
                <a:cs typeface="Blender Pro Bold"/>
              </a:defRPr>
            </a:lvl1pPr>
            <a:lvl2pPr marL="0" algn="l" defTabSz="457200" rtl="0" eaLnBrk="1" latinLnBrk="0" hangingPunct="1">
              <a:defRPr lang="en-US" sz="1000" b="0" i="0" kern="1200" dirty="0" smtClean="0">
                <a:solidFill>
                  <a:srgbClr val="FFFFFF"/>
                </a:solidFill>
                <a:effectLst/>
                <a:latin typeface="Blender Pro Bold"/>
                <a:ea typeface="+mn-ea"/>
                <a:cs typeface="Blender Pro Bold"/>
              </a:defRPr>
            </a:lvl2pPr>
            <a:lvl3pPr marL="0" algn="l" defTabSz="457200" rtl="0" eaLnBrk="1" latinLnBrk="0" hangingPunct="1">
              <a:defRPr lang="en-US" sz="1000" b="0" i="0" kern="1200" dirty="0" smtClean="0">
                <a:solidFill>
                  <a:srgbClr val="FFFFFF"/>
                </a:solidFill>
                <a:effectLst/>
                <a:latin typeface="Blender Pro Bold"/>
                <a:ea typeface="+mn-ea"/>
                <a:cs typeface="Blender Pro Bold"/>
              </a:defRPr>
            </a:lvl3pPr>
            <a:lvl4pPr marL="0" algn="l" defTabSz="457200" rtl="0" eaLnBrk="1" latinLnBrk="0" hangingPunct="1">
              <a:defRPr lang="en-US" sz="1000" b="0" i="0" kern="1200" dirty="0" smtClean="0">
                <a:solidFill>
                  <a:srgbClr val="FFFFFF"/>
                </a:solidFill>
                <a:effectLst/>
                <a:latin typeface="Blender Pro Bold"/>
                <a:ea typeface="+mn-ea"/>
                <a:cs typeface="Blender Pro Bold"/>
              </a:defRPr>
            </a:lvl4pPr>
            <a:lvl5pPr marL="0" algn="l" defTabSz="457200" rtl="0" eaLnBrk="1" latinLnBrk="0" hangingPunct="1">
              <a:defRPr lang="en-US" sz="1000" b="0" i="0" kern="1200" dirty="0" smtClean="0">
                <a:solidFill>
                  <a:srgbClr val="FFFFFF"/>
                </a:solidFill>
                <a:effectLst/>
                <a:latin typeface="Blender Pro Bold"/>
                <a:ea typeface="+mn-ea"/>
                <a:cs typeface="Blender Pro Bold"/>
              </a:defRPr>
            </a:lvl5pPr>
          </a:lstStyle>
          <a:p>
            <a:pPr lvl="0"/>
            <a:r>
              <a:rPr lang="en-US" dirty="0" smtClean="0"/>
              <a:t>Course Title Goes Here!</a:t>
            </a:r>
            <a:endParaRPr lang="en-US" dirty="0"/>
          </a:p>
        </p:txBody>
      </p:sp>
      <p:sp>
        <p:nvSpPr>
          <p:cNvPr id="8" name="Content Placeholder 2"/>
          <p:cNvSpPr>
            <a:spLocks noGrp="1"/>
          </p:cNvSpPr>
          <p:nvPr>
            <p:ph idx="1"/>
          </p:nvPr>
        </p:nvSpPr>
        <p:spPr>
          <a:xfrm>
            <a:off x="467923" y="1632281"/>
            <a:ext cx="8321090" cy="4917980"/>
          </a:xfrm>
        </p:spPr>
        <p:txBody>
          <a:bodyPr/>
          <a:lstStyle>
            <a:lvl1pPr marL="0" indent="0" algn="l" rtl="0" eaLnBrk="1" fontAlgn="base" hangingPunct="1">
              <a:spcBef>
                <a:spcPts val="400"/>
              </a:spcBef>
              <a:spcAft>
                <a:spcPts val="800"/>
              </a:spcAft>
              <a:buFontTx/>
              <a:buNone/>
              <a:defRPr lang="en-US" sz="2400" b="0" kern="1200" dirty="0" smtClean="0">
                <a:solidFill>
                  <a:srgbClr val="000000"/>
                </a:solidFill>
                <a:latin typeface="Arial" pitchFamily="34" charset="0"/>
                <a:ea typeface="ＭＳ Ｐゴシック" charset="-128"/>
                <a:cs typeface="Arial" pitchFamily="34" charset="0"/>
              </a:defRPr>
            </a:lvl1pPr>
            <a:lvl2pPr marL="455612" indent="-342900">
              <a:defRPr lang="en-US" sz="2400" kern="1200" dirty="0" smtClean="0">
                <a:solidFill>
                  <a:srgbClr val="000000"/>
                </a:solidFill>
                <a:latin typeface="Arial" pitchFamily="34" charset="0"/>
                <a:ea typeface="ＭＳ Ｐゴシック" charset="-128"/>
                <a:cs typeface="Arial" pitchFamily="34" charset="0"/>
              </a:defRPr>
            </a:lvl2pPr>
            <a:lvl3pPr marL="914400" indent="-342900">
              <a:defRPr lang="en-US" sz="2000" kern="1200" dirty="0" smtClean="0">
                <a:solidFill>
                  <a:srgbClr val="000000"/>
                </a:solidFill>
                <a:latin typeface="Arial" pitchFamily="34" charset="0"/>
                <a:ea typeface="ＭＳ Ｐゴシック" charset="-128"/>
                <a:cs typeface="Arial" pitchFamily="34" charset="0"/>
              </a:defRPr>
            </a:lvl3pPr>
            <a:lvl4pPr marL="857250" indent="-285750">
              <a:defRPr lang="en-US" kern="1200" baseline="0" dirty="0" smtClean="0">
                <a:solidFill>
                  <a:srgbClr val="000000"/>
                </a:solidFill>
                <a:latin typeface="Arial" pitchFamily="34" charset="0"/>
                <a:ea typeface="ＭＳ Ｐゴシック" charset="-128"/>
                <a:cs typeface="Arial" pitchFamily="34" charset="0"/>
              </a:defRPr>
            </a:lvl4pPr>
            <a:lvl5pPr marL="1201738" indent="-169863">
              <a:defRPr lang="en-US" sz="1600" kern="1200" dirty="0" smtClean="0">
                <a:solidFill>
                  <a:srgbClr val="000000"/>
                </a:solidFill>
                <a:latin typeface="Arial" pitchFamily="34" charset="0"/>
                <a:ea typeface="ＭＳ Ｐゴシック" charset="-128"/>
                <a:cs typeface="Arial" pitchFamily="34" charset="0"/>
              </a:defRPr>
            </a:lvl5pPr>
            <a:lvl6pPr marL="1201738" indent="-169863">
              <a:defRPr lang="en-US" sz="1600" kern="1200" dirty="0">
                <a:solidFill>
                  <a:schemeClr val="tx1"/>
                </a:solidFill>
                <a:latin typeface="+mn-lt"/>
                <a:ea typeface="+mn-ea"/>
                <a:cs typeface="+mn-cs"/>
              </a:defRPr>
            </a:lvl6pPr>
          </a:lstStyle>
          <a:p>
            <a:pPr marL="288925" lvl="0" indent="-176213" algn="l" rtl="0" eaLnBrk="1" fontAlgn="base" hangingPunct="1">
              <a:spcBef>
                <a:spcPts val="800"/>
              </a:spcBef>
              <a:spcAft>
                <a:spcPct val="0"/>
              </a:spcAft>
              <a:buClr>
                <a:schemeClr val="accent1"/>
              </a:buClr>
              <a:buSzPct val="100000"/>
              <a:buFont typeface="Lucida Grande"/>
              <a:buChar char="›"/>
            </a:pPr>
            <a:r>
              <a:rPr lang="en-US" dirty="0" smtClean="0"/>
              <a:t>Click to edit</a:t>
            </a:r>
          </a:p>
          <a:p>
            <a:pPr marL="288925" lvl="1" indent="-176213" algn="l" rtl="0" eaLnBrk="1" fontAlgn="base" hangingPunct="1">
              <a:spcBef>
                <a:spcPts val="800"/>
              </a:spcBef>
              <a:spcAft>
                <a:spcPct val="0"/>
              </a:spcAft>
              <a:buClr>
                <a:schemeClr val="accent1"/>
              </a:buClr>
              <a:buSzPct val="100000"/>
              <a:buFont typeface="Lucida Grande"/>
              <a:buChar char="›"/>
            </a:pPr>
            <a:r>
              <a:rPr lang="en-US" dirty="0" smtClean="0"/>
              <a:t>Master text styles</a:t>
            </a:r>
          </a:p>
          <a:p>
            <a:pPr marL="512763" lvl="2" indent="-166688" algn="l" rtl="0" eaLnBrk="1" fontAlgn="base" hangingPunct="1">
              <a:spcBef>
                <a:spcPts val="600"/>
              </a:spcBef>
              <a:spcAft>
                <a:spcPct val="0"/>
              </a:spcAft>
              <a:buClr>
                <a:schemeClr val="accent1"/>
              </a:buClr>
              <a:buFont typeface="Arial"/>
              <a:buChar char="•"/>
              <a:tabLst>
                <a:tab pos="457200" algn="l"/>
              </a:tabLst>
            </a:pPr>
            <a:r>
              <a:rPr lang="en-US" dirty="0" smtClean="0"/>
              <a:t>Second level</a:t>
            </a:r>
          </a:p>
          <a:p>
            <a:pPr marL="800100" lvl="3" indent="-228600" algn="l" rtl="0" eaLnBrk="1" fontAlgn="base" hangingPunct="1">
              <a:spcBef>
                <a:spcPct val="20000"/>
              </a:spcBef>
              <a:spcAft>
                <a:spcPct val="0"/>
              </a:spcAft>
              <a:buClr>
                <a:schemeClr val="accent1"/>
              </a:buClr>
              <a:buSzPct val="60000"/>
              <a:buFont typeface="Wingdings" charset="2"/>
              <a:buChar char=""/>
            </a:pPr>
            <a:r>
              <a:rPr lang="en-US" dirty="0" smtClean="0"/>
              <a:t>Third level</a:t>
            </a:r>
          </a:p>
          <a:p>
            <a:pPr marL="1028700" lvl="4" indent="-228600" algn="l" rtl="0" eaLnBrk="1" fontAlgn="base" hangingPunct="1">
              <a:spcBef>
                <a:spcPct val="20000"/>
              </a:spcBef>
              <a:spcAft>
                <a:spcPct val="0"/>
              </a:spcAft>
              <a:buClr>
                <a:schemeClr val="accent1"/>
              </a:buClr>
              <a:buFont typeface="Arial" charset="0"/>
              <a:buChar char="–"/>
            </a:pPr>
            <a:r>
              <a:rPr lang="en-US" dirty="0" smtClean="0"/>
              <a:t>Fourth level</a:t>
            </a:r>
          </a:p>
          <a:p>
            <a:pPr marL="1201738" lvl="5" indent="-169863" algn="l" defTabSz="914400" rtl="0" eaLnBrk="1" latinLnBrk="0" hangingPunct="1">
              <a:spcBef>
                <a:spcPts val="400"/>
              </a:spcBef>
              <a:spcAft>
                <a:spcPts val="600"/>
              </a:spcAft>
              <a:buClr>
                <a:schemeClr val="accent1"/>
              </a:buClr>
              <a:buFont typeface="Arial" pitchFamily="34" charset="0"/>
              <a:buChar char="•"/>
            </a:pPr>
            <a:r>
              <a:rPr lang="en-US" dirty="0" smtClean="0"/>
              <a:t>Fifth level</a:t>
            </a:r>
            <a:endParaRPr lang="en-US" dirty="0"/>
          </a:p>
        </p:txBody>
      </p:sp>
      <p:sp>
        <p:nvSpPr>
          <p:cNvPr id="2" name="Title 1"/>
          <p:cNvSpPr>
            <a:spLocks noGrp="1"/>
          </p:cNvSpPr>
          <p:nvPr>
            <p:ph type="title"/>
          </p:nvPr>
        </p:nvSpPr>
        <p:spPr>
          <a:xfrm>
            <a:off x="467925" y="942480"/>
            <a:ext cx="8290923" cy="689800"/>
          </a:xfrm>
        </p:spPr>
        <p:txBody>
          <a:bodyPr/>
          <a:lstStyle/>
          <a:p>
            <a:r>
              <a:rPr lang="en-US" smtClean="0"/>
              <a:t>Click to edit Master title style</a:t>
            </a:r>
            <a:endParaRPr lang="en-US"/>
          </a:p>
        </p:txBody>
      </p:sp>
    </p:spTree>
    <p:extLst>
      <p:ext uri="{BB962C8B-B14F-4D97-AF65-F5344CB8AC3E}">
        <p14:creationId xmlns:p14="http://schemas.microsoft.com/office/powerpoint/2010/main" val="421987572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26_Title and Content">
    <p:spTree>
      <p:nvGrpSpPr>
        <p:cNvPr id="1" name=""/>
        <p:cNvGrpSpPr/>
        <p:nvPr/>
      </p:nvGrpSpPr>
      <p:grpSpPr>
        <a:xfrm>
          <a:off x="0" y="0"/>
          <a:ext cx="0" cy="0"/>
          <a:chOff x="0" y="0"/>
          <a:chExt cx="0" cy="0"/>
        </a:xfrm>
      </p:grpSpPr>
      <p:pic>
        <p:nvPicPr>
          <p:cNvPr id="9" name="Picture 8" descr="cornericons_su.png"/>
          <p:cNvPicPr>
            <a:picLocks noChangeAspect="1"/>
          </p:cNvPicPr>
          <p:nvPr userDrawn="1"/>
        </p:nvPicPr>
        <p:blipFill>
          <a:blip r:embed="rId2">
            <a:duotone>
              <a:prstClr val="black"/>
              <a:srgbClr val="E1E1E1">
                <a:tint val="45000"/>
                <a:satMod val="400000"/>
              </a:srgbClr>
            </a:duotone>
            <a:extLst>
              <a:ext uri="{28A0092B-C50C-407E-A947-70E740481C1C}">
                <a14:useLocalDpi xmlns:a14="http://schemas.microsoft.com/office/drawing/2010/main" val="0"/>
              </a:ext>
            </a:extLst>
          </a:blip>
          <a:stretch>
            <a:fillRect/>
          </a:stretch>
        </p:blipFill>
        <p:spPr>
          <a:xfrm>
            <a:off x="5227531" y="2419211"/>
            <a:ext cx="4751995" cy="4083373"/>
          </a:xfrm>
          <a:prstGeom prst="rect">
            <a:avLst/>
          </a:prstGeom>
        </p:spPr>
      </p:pic>
      <p:sp>
        <p:nvSpPr>
          <p:cNvPr id="7" name="Text Placeholder 35"/>
          <p:cNvSpPr>
            <a:spLocks noGrp="1"/>
          </p:cNvSpPr>
          <p:nvPr>
            <p:ph type="body" sz="quarter" idx="10" hasCustomPrompt="1"/>
          </p:nvPr>
        </p:nvSpPr>
        <p:spPr>
          <a:xfrm>
            <a:off x="2150217" y="475024"/>
            <a:ext cx="6628913" cy="312576"/>
          </a:xfrm>
        </p:spPr>
        <p:txBody>
          <a:bodyPr/>
          <a:lstStyle>
            <a:lvl1pPr marL="0" algn="r" defTabSz="457200" rtl="0" eaLnBrk="1" latinLnBrk="0" hangingPunct="1">
              <a:defRPr lang="en-US" sz="900" b="0" i="0" kern="1200" cap="all" dirty="0" smtClean="0">
                <a:solidFill>
                  <a:srgbClr val="FFFFFF"/>
                </a:solidFill>
                <a:effectLst/>
                <a:latin typeface="Blender Pro Bold"/>
                <a:ea typeface="+mn-ea"/>
                <a:cs typeface="Blender Pro Bold"/>
              </a:defRPr>
            </a:lvl1pPr>
            <a:lvl2pPr marL="0" algn="l" defTabSz="457200" rtl="0" eaLnBrk="1" latinLnBrk="0" hangingPunct="1">
              <a:defRPr lang="en-US" sz="1000" b="0" i="0" kern="1200" dirty="0" smtClean="0">
                <a:solidFill>
                  <a:srgbClr val="FFFFFF"/>
                </a:solidFill>
                <a:effectLst/>
                <a:latin typeface="Blender Pro Bold"/>
                <a:ea typeface="+mn-ea"/>
                <a:cs typeface="Blender Pro Bold"/>
              </a:defRPr>
            </a:lvl2pPr>
            <a:lvl3pPr marL="0" algn="l" defTabSz="457200" rtl="0" eaLnBrk="1" latinLnBrk="0" hangingPunct="1">
              <a:defRPr lang="en-US" sz="1000" b="0" i="0" kern="1200" dirty="0" smtClean="0">
                <a:solidFill>
                  <a:srgbClr val="FFFFFF"/>
                </a:solidFill>
                <a:effectLst/>
                <a:latin typeface="Blender Pro Bold"/>
                <a:ea typeface="+mn-ea"/>
                <a:cs typeface="Blender Pro Bold"/>
              </a:defRPr>
            </a:lvl3pPr>
            <a:lvl4pPr marL="0" algn="l" defTabSz="457200" rtl="0" eaLnBrk="1" latinLnBrk="0" hangingPunct="1">
              <a:defRPr lang="en-US" sz="1000" b="0" i="0" kern="1200" dirty="0" smtClean="0">
                <a:solidFill>
                  <a:srgbClr val="FFFFFF"/>
                </a:solidFill>
                <a:effectLst/>
                <a:latin typeface="Blender Pro Bold"/>
                <a:ea typeface="+mn-ea"/>
                <a:cs typeface="Blender Pro Bold"/>
              </a:defRPr>
            </a:lvl4pPr>
            <a:lvl5pPr marL="0" algn="l" defTabSz="457200" rtl="0" eaLnBrk="1" latinLnBrk="0" hangingPunct="1">
              <a:defRPr lang="en-US" sz="1000" b="0" i="0" kern="1200" dirty="0" smtClean="0">
                <a:solidFill>
                  <a:srgbClr val="FFFFFF"/>
                </a:solidFill>
                <a:effectLst/>
                <a:latin typeface="Blender Pro Bold"/>
                <a:ea typeface="+mn-ea"/>
                <a:cs typeface="Blender Pro Bold"/>
              </a:defRPr>
            </a:lvl5pPr>
          </a:lstStyle>
          <a:p>
            <a:pPr lvl="0"/>
            <a:r>
              <a:rPr lang="en-US" dirty="0" smtClean="0"/>
              <a:t>Course Title Goes Here!</a:t>
            </a:r>
            <a:endParaRPr lang="en-US" dirty="0"/>
          </a:p>
        </p:txBody>
      </p:sp>
      <p:sp>
        <p:nvSpPr>
          <p:cNvPr id="8" name="Content Placeholder 2"/>
          <p:cNvSpPr>
            <a:spLocks noGrp="1"/>
          </p:cNvSpPr>
          <p:nvPr>
            <p:ph idx="1"/>
          </p:nvPr>
        </p:nvSpPr>
        <p:spPr>
          <a:xfrm>
            <a:off x="467923" y="1632281"/>
            <a:ext cx="8321090" cy="4917980"/>
          </a:xfrm>
        </p:spPr>
        <p:txBody>
          <a:bodyPr/>
          <a:lstStyle>
            <a:lvl1pPr marL="0" indent="0" algn="l" rtl="0" eaLnBrk="1" fontAlgn="base" hangingPunct="1">
              <a:spcBef>
                <a:spcPts val="400"/>
              </a:spcBef>
              <a:spcAft>
                <a:spcPts val="800"/>
              </a:spcAft>
              <a:buFontTx/>
              <a:buNone/>
              <a:defRPr lang="en-US" sz="2400" b="0" kern="1200" dirty="0" smtClean="0">
                <a:solidFill>
                  <a:srgbClr val="000000"/>
                </a:solidFill>
                <a:latin typeface="Arial" pitchFamily="34" charset="0"/>
                <a:ea typeface="ＭＳ Ｐゴシック" charset="-128"/>
                <a:cs typeface="Arial" pitchFamily="34" charset="0"/>
              </a:defRPr>
            </a:lvl1pPr>
            <a:lvl2pPr marL="455612" indent="-342900">
              <a:defRPr lang="en-US" sz="2400" kern="1200" dirty="0" smtClean="0">
                <a:solidFill>
                  <a:srgbClr val="000000"/>
                </a:solidFill>
                <a:latin typeface="Arial" pitchFamily="34" charset="0"/>
                <a:ea typeface="ＭＳ Ｐゴシック" charset="-128"/>
                <a:cs typeface="Arial" pitchFamily="34" charset="0"/>
              </a:defRPr>
            </a:lvl2pPr>
            <a:lvl3pPr marL="914400" indent="-342900">
              <a:defRPr lang="en-US" sz="2000" kern="1200" dirty="0" smtClean="0">
                <a:solidFill>
                  <a:srgbClr val="000000"/>
                </a:solidFill>
                <a:latin typeface="Arial" pitchFamily="34" charset="0"/>
                <a:ea typeface="ＭＳ Ｐゴシック" charset="-128"/>
                <a:cs typeface="Arial" pitchFamily="34" charset="0"/>
              </a:defRPr>
            </a:lvl3pPr>
            <a:lvl4pPr marL="857250" indent="-285750">
              <a:defRPr lang="en-US" kern="1200" baseline="0" dirty="0" smtClean="0">
                <a:solidFill>
                  <a:srgbClr val="000000"/>
                </a:solidFill>
                <a:latin typeface="Arial" pitchFamily="34" charset="0"/>
                <a:ea typeface="ＭＳ Ｐゴシック" charset="-128"/>
                <a:cs typeface="Arial" pitchFamily="34" charset="0"/>
              </a:defRPr>
            </a:lvl4pPr>
            <a:lvl5pPr marL="1201738" indent="-169863">
              <a:defRPr lang="en-US" sz="1600" kern="1200" dirty="0" smtClean="0">
                <a:solidFill>
                  <a:srgbClr val="000000"/>
                </a:solidFill>
                <a:latin typeface="Arial" pitchFamily="34" charset="0"/>
                <a:ea typeface="ＭＳ Ｐゴシック" charset="-128"/>
                <a:cs typeface="Arial" pitchFamily="34" charset="0"/>
              </a:defRPr>
            </a:lvl5pPr>
            <a:lvl6pPr marL="1201738" indent="-169863">
              <a:defRPr lang="en-US" sz="1600" kern="1200" dirty="0">
                <a:solidFill>
                  <a:schemeClr val="tx1"/>
                </a:solidFill>
                <a:latin typeface="+mn-lt"/>
                <a:ea typeface="+mn-ea"/>
                <a:cs typeface="+mn-cs"/>
              </a:defRPr>
            </a:lvl6pPr>
          </a:lstStyle>
          <a:p>
            <a:pPr marL="288925" lvl="0" indent="-176213" algn="l" rtl="0" eaLnBrk="1" fontAlgn="base" hangingPunct="1">
              <a:spcBef>
                <a:spcPts val="800"/>
              </a:spcBef>
              <a:spcAft>
                <a:spcPct val="0"/>
              </a:spcAft>
              <a:buClr>
                <a:schemeClr val="accent1"/>
              </a:buClr>
              <a:buSzPct val="100000"/>
              <a:buFont typeface="Lucida Grande"/>
              <a:buChar char="›"/>
            </a:pPr>
            <a:r>
              <a:rPr lang="en-US" dirty="0" smtClean="0"/>
              <a:t>Click to edit</a:t>
            </a:r>
          </a:p>
          <a:p>
            <a:pPr marL="288925" lvl="1" indent="-176213" algn="l" rtl="0" eaLnBrk="1" fontAlgn="base" hangingPunct="1">
              <a:spcBef>
                <a:spcPts val="800"/>
              </a:spcBef>
              <a:spcAft>
                <a:spcPct val="0"/>
              </a:spcAft>
              <a:buClr>
                <a:schemeClr val="accent1"/>
              </a:buClr>
              <a:buSzPct val="100000"/>
              <a:buFont typeface="Lucida Grande"/>
              <a:buChar char="›"/>
            </a:pPr>
            <a:r>
              <a:rPr lang="en-US" dirty="0" smtClean="0"/>
              <a:t>Master text styles</a:t>
            </a:r>
          </a:p>
          <a:p>
            <a:pPr marL="512763" lvl="2" indent="-166688" algn="l" rtl="0" eaLnBrk="1" fontAlgn="base" hangingPunct="1">
              <a:spcBef>
                <a:spcPts val="600"/>
              </a:spcBef>
              <a:spcAft>
                <a:spcPct val="0"/>
              </a:spcAft>
              <a:buClr>
                <a:schemeClr val="accent1"/>
              </a:buClr>
              <a:buFont typeface="Arial"/>
              <a:buChar char="•"/>
              <a:tabLst>
                <a:tab pos="457200" algn="l"/>
              </a:tabLst>
            </a:pPr>
            <a:r>
              <a:rPr lang="en-US" dirty="0" smtClean="0"/>
              <a:t>Second level</a:t>
            </a:r>
          </a:p>
          <a:p>
            <a:pPr marL="800100" lvl="3" indent="-228600" algn="l" rtl="0" eaLnBrk="1" fontAlgn="base" hangingPunct="1">
              <a:spcBef>
                <a:spcPct val="20000"/>
              </a:spcBef>
              <a:spcAft>
                <a:spcPct val="0"/>
              </a:spcAft>
              <a:buClr>
                <a:schemeClr val="accent1"/>
              </a:buClr>
              <a:buSzPct val="60000"/>
              <a:buFont typeface="Wingdings" charset="2"/>
              <a:buChar char=""/>
            </a:pPr>
            <a:r>
              <a:rPr lang="en-US" dirty="0" smtClean="0"/>
              <a:t>Third level</a:t>
            </a:r>
          </a:p>
          <a:p>
            <a:pPr marL="1028700" lvl="4" indent="-228600" algn="l" rtl="0" eaLnBrk="1" fontAlgn="base" hangingPunct="1">
              <a:spcBef>
                <a:spcPct val="20000"/>
              </a:spcBef>
              <a:spcAft>
                <a:spcPct val="0"/>
              </a:spcAft>
              <a:buClr>
                <a:schemeClr val="accent1"/>
              </a:buClr>
              <a:buFont typeface="Arial" charset="0"/>
              <a:buChar char="–"/>
            </a:pPr>
            <a:r>
              <a:rPr lang="en-US" dirty="0" smtClean="0"/>
              <a:t>Fourth level</a:t>
            </a:r>
          </a:p>
          <a:p>
            <a:pPr marL="1201738" lvl="5" indent="-169863" algn="l" defTabSz="914400" rtl="0" eaLnBrk="1" latinLnBrk="0" hangingPunct="1">
              <a:spcBef>
                <a:spcPts val="400"/>
              </a:spcBef>
              <a:spcAft>
                <a:spcPts val="600"/>
              </a:spcAft>
              <a:buClr>
                <a:schemeClr val="accent1"/>
              </a:buClr>
              <a:buFont typeface="Arial" pitchFamily="34" charset="0"/>
              <a:buChar char="•"/>
            </a:pPr>
            <a:r>
              <a:rPr lang="en-US" dirty="0" smtClean="0"/>
              <a:t>Fifth level</a:t>
            </a:r>
            <a:endParaRPr lang="en-US" dirty="0"/>
          </a:p>
        </p:txBody>
      </p:sp>
      <p:sp>
        <p:nvSpPr>
          <p:cNvPr id="2" name="Title 1"/>
          <p:cNvSpPr>
            <a:spLocks noGrp="1"/>
          </p:cNvSpPr>
          <p:nvPr>
            <p:ph type="title"/>
          </p:nvPr>
        </p:nvSpPr>
        <p:spPr>
          <a:xfrm>
            <a:off x="467925" y="942480"/>
            <a:ext cx="8290923" cy="689800"/>
          </a:xfrm>
        </p:spPr>
        <p:txBody>
          <a:bodyPr/>
          <a:lstStyle/>
          <a:p>
            <a:r>
              <a:rPr lang="en-US" smtClean="0"/>
              <a:t>Click to edit Master title style</a:t>
            </a:r>
            <a:endParaRPr lang="en-US"/>
          </a:p>
        </p:txBody>
      </p:sp>
    </p:spTree>
    <p:extLst>
      <p:ext uri="{BB962C8B-B14F-4D97-AF65-F5344CB8AC3E}">
        <p14:creationId xmlns:p14="http://schemas.microsoft.com/office/powerpoint/2010/main" val="421987572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27_Title and Content">
    <p:spTree>
      <p:nvGrpSpPr>
        <p:cNvPr id="1" name=""/>
        <p:cNvGrpSpPr/>
        <p:nvPr/>
      </p:nvGrpSpPr>
      <p:grpSpPr>
        <a:xfrm>
          <a:off x="0" y="0"/>
          <a:ext cx="0" cy="0"/>
          <a:chOff x="0" y="0"/>
          <a:chExt cx="0" cy="0"/>
        </a:xfrm>
      </p:grpSpPr>
      <p:pic>
        <p:nvPicPr>
          <p:cNvPr id="9" name="Picture 8" descr="cornericons_su.png"/>
          <p:cNvPicPr>
            <a:picLocks noChangeAspect="1"/>
          </p:cNvPicPr>
          <p:nvPr userDrawn="1"/>
        </p:nvPicPr>
        <p:blipFill>
          <a:blip r:embed="rId2">
            <a:duotone>
              <a:prstClr val="black"/>
              <a:srgbClr val="E1E1E1">
                <a:tint val="45000"/>
                <a:satMod val="400000"/>
              </a:srgbClr>
            </a:duotone>
            <a:extLst>
              <a:ext uri="{28A0092B-C50C-407E-A947-70E740481C1C}">
                <a14:useLocalDpi xmlns:a14="http://schemas.microsoft.com/office/drawing/2010/main" val="0"/>
              </a:ext>
            </a:extLst>
          </a:blip>
          <a:stretch>
            <a:fillRect/>
          </a:stretch>
        </p:blipFill>
        <p:spPr>
          <a:xfrm>
            <a:off x="5227531" y="2419211"/>
            <a:ext cx="4751995" cy="4083373"/>
          </a:xfrm>
          <a:prstGeom prst="rect">
            <a:avLst/>
          </a:prstGeom>
        </p:spPr>
      </p:pic>
      <p:sp>
        <p:nvSpPr>
          <p:cNvPr id="7" name="Text Placeholder 35"/>
          <p:cNvSpPr>
            <a:spLocks noGrp="1"/>
          </p:cNvSpPr>
          <p:nvPr>
            <p:ph type="body" sz="quarter" idx="10" hasCustomPrompt="1"/>
          </p:nvPr>
        </p:nvSpPr>
        <p:spPr>
          <a:xfrm>
            <a:off x="2150217" y="475024"/>
            <a:ext cx="6628913" cy="312576"/>
          </a:xfrm>
        </p:spPr>
        <p:txBody>
          <a:bodyPr/>
          <a:lstStyle>
            <a:lvl1pPr marL="0" algn="r" defTabSz="457200" rtl="0" eaLnBrk="1" latinLnBrk="0" hangingPunct="1">
              <a:defRPr lang="en-US" sz="900" b="0" i="0" kern="1200" cap="all" dirty="0" smtClean="0">
                <a:solidFill>
                  <a:srgbClr val="FFFFFF"/>
                </a:solidFill>
                <a:effectLst/>
                <a:latin typeface="Blender Pro Bold"/>
                <a:ea typeface="+mn-ea"/>
                <a:cs typeface="Blender Pro Bold"/>
              </a:defRPr>
            </a:lvl1pPr>
            <a:lvl2pPr marL="0" algn="l" defTabSz="457200" rtl="0" eaLnBrk="1" latinLnBrk="0" hangingPunct="1">
              <a:defRPr lang="en-US" sz="1000" b="0" i="0" kern="1200" dirty="0" smtClean="0">
                <a:solidFill>
                  <a:srgbClr val="FFFFFF"/>
                </a:solidFill>
                <a:effectLst/>
                <a:latin typeface="Blender Pro Bold"/>
                <a:ea typeface="+mn-ea"/>
                <a:cs typeface="Blender Pro Bold"/>
              </a:defRPr>
            </a:lvl2pPr>
            <a:lvl3pPr marL="0" algn="l" defTabSz="457200" rtl="0" eaLnBrk="1" latinLnBrk="0" hangingPunct="1">
              <a:defRPr lang="en-US" sz="1000" b="0" i="0" kern="1200" dirty="0" smtClean="0">
                <a:solidFill>
                  <a:srgbClr val="FFFFFF"/>
                </a:solidFill>
                <a:effectLst/>
                <a:latin typeface="Blender Pro Bold"/>
                <a:ea typeface="+mn-ea"/>
                <a:cs typeface="Blender Pro Bold"/>
              </a:defRPr>
            </a:lvl3pPr>
            <a:lvl4pPr marL="0" algn="l" defTabSz="457200" rtl="0" eaLnBrk="1" latinLnBrk="0" hangingPunct="1">
              <a:defRPr lang="en-US" sz="1000" b="0" i="0" kern="1200" dirty="0" smtClean="0">
                <a:solidFill>
                  <a:srgbClr val="FFFFFF"/>
                </a:solidFill>
                <a:effectLst/>
                <a:latin typeface="Blender Pro Bold"/>
                <a:ea typeface="+mn-ea"/>
                <a:cs typeface="Blender Pro Bold"/>
              </a:defRPr>
            </a:lvl4pPr>
            <a:lvl5pPr marL="0" algn="l" defTabSz="457200" rtl="0" eaLnBrk="1" latinLnBrk="0" hangingPunct="1">
              <a:defRPr lang="en-US" sz="1000" b="0" i="0" kern="1200" dirty="0" smtClean="0">
                <a:solidFill>
                  <a:srgbClr val="FFFFFF"/>
                </a:solidFill>
                <a:effectLst/>
                <a:latin typeface="Blender Pro Bold"/>
                <a:ea typeface="+mn-ea"/>
                <a:cs typeface="Blender Pro Bold"/>
              </a:defRPr>
            </a:lvl5pPr>
          </a:lstStyle>
          <a:p>
            <a:pPr lvl="0"/>
            <a:r>
              <a:rPr lang="en-US" dirty="0" smtClean="0"/>
              <a:t>Course Title Goes Here!</a:t>
            </a:r>
            <a:endParaRPr lang="en-US" dirty="0"/>
          </a:p>
        </p:txBody>
      </p:sp>
      <p:sp>
        <p:nvSpPr>
          <p:cNvPr id="8" name="Content Placeholder 2"/>
          <p:cNvSpPr>
            <a:spLocks noGrp="1"/>
          </p:cNvSpPr>
          <p:nvPr>
            <p:ph idx="1"/>
          </p:nvPr>
        </p:nvSpPr>
        <p:spPr>
          <a:xfrm>
            <a:off x="467923" y="1632281"/>
            <a:ext cx="8321090" cy="4917980"/>
          </a:xfrm>
        </p:spPr>
        <p:txBody>
          <a:bodyPr/>
          <a:lstStyle>
            <a:lvl1pPr marL="0" indent="0" algn="l" rtl="0" eaLnBrk="1" fontAlgn="base" hangingPunct="1">
              <a:spcBef>
                <a:spcPts val="400"/>
              </a:spcBef>
              <a:spcAft>
                <a:spcPts val="800"/>
              </a:spcAft>
              <a:buFontTx/>
              <a:buNone/>
              <a:defRPr lang="en-US" sz="2400" b="0" kern="1200" dirty="0" smtClean="0">
                <a:solidFill>
                  <a:srgbClr val="000000"/>
                </a:solidFill>
                <a:latin typeface="Arial" pitchFamily="34" charset="0"/>
                <a:ea typeface="ＭＳ Ｐゴシック" charset="-128"/>
                <a:cs typeface="Arial" pitchFamily="34" charset="0"/>
              </a:defRPr>
            </a:lvl1pPr>
            <a:lvl2pPr marL="455612" indent="-342900">
              <a:defRPr lang="en-US" sz="2400" kern="1200" dirty="0" smtClean="0">
                <a:solidFill>
                  <a:srgbClr val="000000"/>
                </a:solidFill>
                <a:latin typeface="Arial" pitchFamily="34" charset="0"/>
                <a:ea typeface="ＭＳ Ｐゴシック" charset="-128"/>
                <a:cs typeface="Arial" pitchFamily="34" charset="0"/>
              </a:defRPr>
            </a:lvl2pPr>
            <a:lvl3pPr marL="914400" indent="-342900">
              <a:defRPr lang="en-US" sz="2000" kern="1200" dirty="0" smtClean="0">
                <a:solidFill>
                  <a:srgbClr val="000000"/>
                </a:solidFill>
                <a:latin typeface="Arial" pitchFamily="34" charset="0"/>
                <a:ea typeface="ＭＳ Ｐゴシック" charset="-128"/>
                <a:cs typeface="Arial" pitchFamily="34" charset="0"/>
              </a:defRPr>
            </a:lvl3pPr>
            <a:lvl4pPr marL="857250" indent="-285750">
              <a:defRPr lang="en-US" kern="1200" baseline="0" dirty="0" smtClean="0">
                <a:solidFill>
                  <a:srgbClr val="000000"/>
                </a:solidFill>
                <a:latin typeface="Arial" pitchFamily="34" charset="0"/>
                <a:ea typeface="ＭＳ Ｐゴシック" charset="-128"/>
                <a:cs typeface="Arial" pitchFamily="34" charset="0"/>
              </a:defRPr>
            </a:lvl4pPr>
            <a:lvl5pPr marL="1201738" indent="-169863">
              <a:defRPr lang="en-US" sz="1600" kern="1200" dirty="0" smtClean="0">
                <a:solidFill>
                  <a:srgbClr val="000000"/>
                </a:solidFill>
                <a:latin typeface="Arial" pitchFamily="34" charset="0"/>
                <a:ea typeface="ＭＳ Ｐゴシック" charset="-128"/>
                <a:cs typeface="Arial" pitchFamily="34" charset="0"/>
              </a:defRPr>
            </a:lvl5pPr>
            <a:lvl6pPr marL="1201738" indent="-169863">
              <a:defRPr lang="en-US" sz="1600" kern="1200" dirty="0">
                <a:solidFill>
                  <a:schemeClr val="tx1"/>
                </a:solidFill>
                <a:latin typeface="+mn-lt"/>
                <a:ea typeface="+mn-ea"/>
                <a:cs typeface="+mn-cs"/>
              </a:defRPr>
            </a:lvl6pPr>
          </a:lstStyle>
          <a:p>
            <a:pPr marL="288925" lvl="0" indent="-176213" algn="l" rtl="0" eaLnBrk="1" fontAlgn="base" hangingPunct="1">
              <a:spcBef>
                <a:spcPts val="800"/>
              </a:spcBef>
              <a:spcAft>
                <a:spcPct val="0"/>
              </a:spcAft>
              <a:buClr>
                <a:schemeClr val="accent1"/>
              </a:buClr>
              <a:buSzPct val="100000"/>
              <a:buFont typeface="Lucida Grande"/>
              <a:buChar char="›"/>
            </a:pPr>
            <a:r>
              <a:rPr lang="en-US" dirty="0" smtClean="0"/>
              <a:t>Click to edit</a:t>
            </a:r>
          </a:p>
          <a:p>
            <a:pPr marL="288925" lvl="1" indent="-176213" algn="l" rtl="0" eaLnBrk="1" fontAlgn="base" hangingPunct="1">
              <a:spcBef>
                <a:spcPts val="800"/>
              </a:spcBef>
              <a:spcAft>
                <a:spcPct val="0"/>
              </a:spcAft>
              <a:buClr>
                <a:schemeClr val="accent1"/>
              </a:buClr>
              <a:buSzPct val="100000"/>
              <a:buFont typeface="Lucida Grande"/>
              <a:buChar char="›"/>
            </a:pPr>
            <a:r>
              <a:rPr lang="en-US" dirty="0" smtClean="0"/>
              <a:t>Master text styles</a:t>
            </a:r>
          </a:p>
          <a:p>
            <a:pPr marL="512763" lvl="2" indent="-166688" algn="l" rtl="0" eaLnBrk="1" fontAlgn="base" hangingPunct="1">
              <a:spcBef>
                <a:spcPts val="600"/>
              </a:spcBef>
              <a:spcAft>
                <a:spcPct val="0"/>
              </a:spcAft>
              <a:buClr>
                <a:schemeClr val="accent1"/>
              </a:buClr>
              <a:buFont typeface="Arial"/>
              <a:buChar char="•"/>
              <a:tabLst>
                <a:tab pos="457200" algn="l"/>
              </a:tabLst>
            </a:pPr>
            <a:r>
              <a:rPr lang="en-US" dirty="0" smtClean="0"/>
              <a:t>Second level</a:t>
            </a:r>
          </a:p>
          <a:p>
            <a:pPr marL="800100" lvl="3" indent="-228600" algn="l" rtl="0" eaLnBrk="1" fontAlgn="base" hangingPunct="1">
              <a:spcBef>
                <a:spcPct val="20000"/>
              </a:spcBef>
              <a:spcAft>
                <a:spcPct val="0"/>
              </a:spcAft>
              <a:buClr>
                <a:schemeClr val="accent1"/>
              </a:buClr>
              <a:buSzPct val="60000"/>
              <a:buFont typeface="Wingdings" charset="2"/>
              <a:buChar char=""/>
            </a:pPr>
            <a:r>
              <a:rPr lang="en-US" dirty="0" smtClean="0"/>
              <a:t>Third level</a:t>
            </a:r>
          </a:p>
          <a:p>
            <a:pPr marL="1028700" lvl="4" indent="-228600" algn="l" rtl="0" eaLnBrk="1" fontAlgn="base" hangingPunct="1">
              <a:spcBef>
                <a:spcPct val="20000"/>
              </a:spcBef>
              <a:spcAft>
                <a:spcPct val="0"/>
              </a:spcAft>
              <a:buClr>
                <a:schemeClr val="accent1"/>
              </a:buClr>
              <a:buFont typeface="Arial" charset="0"/>
              <a:buChar char="–"/>
            </a:pPr>
            <a:r>
              <a:rPr lang="en-US" dirty="0" smtClean="0"/>
              <a:t>Fourth level</a:t>
            </a:r>
          </a:p>
          <a:p>
            <a:pPr marL="1201738" lvl="5" indent="-169863" algn="l" defTabSz="914400" rtl="0" eaLnBrk="1" latinLnBrk="0" hangingPunct="1">
              <a:spcBef>
                <a:spcPts val="400"/>
              </a:spcBef>
              <a:spcAft>
                <a:spcPts val="600"/>
              </a:spcAft>
              <a:buClr>
                <a:schemeClr val="accent1"/>
              </a:buClr>
              <a:buFont typeface="Arial" pitchFamily="34" charset="0"/>
              <a:buChar char="•"/>
            </a:pPr>
            <a:r>
              <a:rPr lang="en-US" dirty="0" smtClean="0"/>
              <a:t>Fifth level</a:t>
            </a:r>
            <a:endParaRPr lang="en-US" dirty="0"/>
          </a:p>
        </p:txBody>
      </p:sp>
      <p:sp>
        <p:nvSpPr>
          <p:cNvPr id="2" name="Title 1"/>
          <p:cNvSpPr>
            <a:spLocks noGrp="1"/>
          </p:cNvSpPr>
          <p:nvPr>
            <p:ph type="title"/>
          </p:nvPr>
        </p:nvSpPr>
        <p:spPr>
          <a:xfrm>
            <a:off x="467925" y="942480"/>
            <a:ext cx="8290923" cy="689800"/>
          </a:xfrm>
        </p:spPr>
        <p:txBody>
          <a:bodyPr/>
          <a:lstStyle/>
          <a:p>
            <a:r>
              <a:rPr lang="en-US" smtClean="0"/>
              <a:t>Click to edit Master title style</a:t>
            </a:r>
            <a:endParaRPr lang="en-US"/>
          </a:p>
        </p:txBody>
      </p:sp>
    </p:spTree>
    <p:extLst>
      <p:ext uri="{BB962C8B-B14F-4D97-AF65-F5344CB8AC3E}">
        <p14:creationId xmlns:p14="http://schemas.microsoft.com/office/powerpoint/2010/main" val="421987572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28_Title and Content">
    <p:spTree>
      <p:nvGrpSpPr>
        <p:cNvPr id="1" name=""/>
        <p:cNvGrpSpPr/>
        <p:nvPr/>
      </p:nvGrpSpPr>
      <p:grpSpPr>
        <a:xfrm>
          <a:off x="0" y="0"/>
          <a:ext cx="0" cy="0"/>
          <a:chOff x="0" y="0"/>
          <a:chExt cx="0" cy="0"/>
        </a:xfrm>
      </p:grpSpPr>
      <p:pic>
        <p:nvPicPr>
          <p:cNvPr id="9" name="Picture 8" descr="cornericons_su.png"/>
          <p:cNvPicPr>
            <a:picLocks noChangeAspect="1"/>
          </p:cNvPicPr>
          <p:nvPr userDrawn="1"/>
        </p:nvPicPr>
        <p:blipFill>
          <a:blip r:embed="rId2">
            <a:duotone>
              <a:prstClr val="black"/>
              <a:srgbClr val="E1E1E1">
                <a:tint val="45000"/>
                <a:satMod val="400000"/>
              </a:srgbClr>
            </a:duotone>
            <a:extLst>
              <a:ext uri="{28A0092B-C50C-407E-A947-70E740481C1C}">
                <a14:useLocalDpi xmlns:a14="http://schemas.microsoft.com/office/drawing/2010/main" val="0"/>
              </a:ext>
            </a:extLst>
          </a:blip>
          <a:stretch>
            <a:fillRect/>
          </a:stretch>
        </p:blipFill>
        <p:spPr>
          <a:xfrm>
            <a:off x="5227531" y="2419211"/>
            <a:ext cx="4751995" cy="4083373"/>
          </a:xfrm>
          <a:prstGeom prst="rect">
            <a:avLst/>
          </a:prstGeom>
        </p:spPr>
      </p:pic>
      <p:sp>
        <p:nvSpPr>
          <p:cNvPr id="7" name="Text Placeholder 35"/>
          <p:cNvSpPr>
            <a:spLocks noGrp="1"/>
          </p:cNvSpPr>
          <p:nvPr>
            <p:ph type="body" sz="quarter" idx="10" hasCustomPrompt="1"/>
          </p:nvPr>
        </p:nvSpPr>
        <p:spPr>
          <a:xfrm>
            <a:off x="2150217" y="475024"/>
            <a:ext cx="6628913" cy="312576"/>
          </a:xfrm>
        </p:spPr>
        <p:txBody>
          <a:bodyPr/>
          <a:lstStyle>
            <a:lvl1pPr marL="0" algn="r" defTabSz="457200" rtl="0" eaLnBrk="1" latinLnBrk="0" hangingPunct="1">
              <a:defRPr lang="en-US" sz="900" b="0" i="0" kern="1200" cap="all" dirty="0" smtClean="0">
                <a:solidFill>
                  <a:srgbClr val="FFFFFF"/>
                </a:solidFill>
                <a:effectLst/>
                <a:latin typeface="Blender Pro Bold"/>
                <a:ea typeface="+mn-ea"/>
                <a:cs typeface="Blender Pro Bold"/>
              </a:defRPr>
            </a:lvl1pPr>
            <a:lvl2pPr marL="0" algn="l" defTabSz="457200" rtl="0" eaLnBrk="1" latinLnBrk="0" hangingPunct="1">
              <a:defRPr lang="en-US" sz="1000" b="0" i="0" kern="1200" dirty="0" smtClean="0">
                <a:solidFill>
                  <a:srgbClr val="FFFFFF"/>
                </a:solidFill>
                <a:effectLst/>
                <a:latin typeface="Blender Pro Bold"/>
                <a:ea typeface="+mn-ea"/>
                <a:cs typeface="Blender Pro Bold"/>
              </a:defRPr>
            </a:lvl2pPr>
            <a:lvl3pPr marL="0" algn="l" defTabSz="457200" rtl="0" eaLnBrk="1" latinLnBrk="0" hangingPunct="1">
              <a:defRPr lang="en-US" sz="1000" b="0" i="0" kern="1200" dirty="0" smtClean="0">
                <a:solidFill>
                  <a:srgbClr val="FFFFFF"/>
                </a:solidFill>
                <a:effectLst/>
                <a:latin typeface="Blender Pro Bold"/>
                <a:ea typeface="+mn-ea"/>
                <a:cs typeface="Blender Pro Bold"/>
              </a:defRPr>
            </a:lvl3pPr>
            <a:lvl4pPr marL="0" algn="l" defTabSz="457200" rtl="0" eaLnBrk="1" latinLnBrk="0" hangingPunct="1">
              <a:defRPr lang="en-US" sz="1000" b="0" i="0" kern="1200" dirty="0" smtClean="0">
                <a:solidFill>
                  <a:srgbClr val="FFFFFF"/>
                </a:solidFill>
                <a:effectLst/>
                <a:latin typeface="Blender Pro Bold"/>
                <a:ea typeface="+mn-ea"/>
                <a:cs typeface="Blender Pro Bold"/>
              </a:defRPr>
            </a:lvl4pPr>
            <a:lvl5pPr marL="0" algn="l" defTabSz="457200" rtl="0" eaLnBrk="1" latinLnBrk="0" hangingPunct="1">
              <a:defRPr lang="en-US" sz="1000" b="0" i="0" kern="1200" dirty="0" smtClean="0">
                <a:solidFill>
                  <a:srgbClr val="FFFFFF"/>
                </a:solidFill>
                <a:effectLst/>
                <a:latin typeface="Blender Pro Bold"/>
                <a:ea typeface="+mn-ea"/>
                <a:cs typeface="Blender Pro Bold"/>
              </a:defRPr>
            </a:lvl5pPr>
          </a:lstStyle>
          <a:p>
            <a:pPr lvl="0"/>
            <a:r>
              <a:rPr lang="en-US" dirty="0" smtClean="0"/>
              <a:t>Course Title Goes Here!</a:t>
            </a:r>
            <a:endParaRPr lang="en-US" dirty="0"/>
          </a:p>
        </p:txBody>
      </p:sp>
      <p:sp>
        <p:nvSpPr>
          <p:cNvPr id="8" name="Content Placeholder 2"/>
          <p:cNvSpPr>
            <a:spLocks noGrp="1"/>
          </p:cNvSpPr>
          <p:nvPr>
            <p:ph idx="1"/>
          </p:nvPr>
        </p:nvSpPr>
        <p:spPr>
          <a:xfrm>
            <a:off x="467923" y="1632281"/>
            <a:ext cx="8321090" cy="4917980"/>
          </a:xfrm>
        </p:spPr>
        <p:txBody>
          <a:bodyPr/>
          <a:lstStyle>
            <a:lvl1pPr marL="0" indent="0" algn="l" rtl="0" eaLnBrk="1" fontAlgn="base" hangingPunct="1">
              <a:spcBef>
                <a:spcPts val="400"/>
              </a:spcBef>
              <a:spcAft>
                <a:spcPts val="800"/>
              </a:spcAft>
              <a:buFontTx/>
              <a:buNone/>
              <a:defRPr lang="en-US" sz="2400" b="0" kern="1200" dirty="0" smtClean="0">
                <a:solidFill>
                  <a:srgbClr val="000000"/>
                </a:solidFill>
                <a:latin typeface="Arial" pitchFamily="34" charset="0"/>
                <a:ea typeface="ＭＳ Ｐゴシック" charset="-128"/>
                <a:cs typeface="Arial" pitchFamily="34" charset="0"/>
              </a:defRPr>
            </a:lvl1pPr>
            <a:lvl2pPr marL="455612" indent="-342900">
              <a:defRPr lang="en-US" sz="2400" kern="1200" dirty="0" smtClean="0">
                <a:solidFill>
                  <a:srgbClr val="000000"/>
                </a:solidFill>
                <a:latin typeface="Arial" pitchFamily="34" charset="0"/>
                <a:ea typeface="ＭＳ Ｐゴシック" charset="-128"/>
                <a:cs typeface="Arial" pitchFamily="34" charset="0"/>
              </a:defRPr>
            </a:lvl2pPr>
            <a:lvl3pPr marL="914400" indent="-342900">
              <a:defRPr lang="en-US" sz="2000" kern="1200" dirty="0" smtClean="0">
                <a:solidFill>
                  <a:srgbClr val="000000"/>
                </a:solidFill>
                <a:latin typeface="Arial" pitchFamily="34" charset="0"/>
                <a:ea typeface="ＭＳ Ｐゴシック" charset="-128"/>
                <a:cs typeface="Arial" pitchFamily="34" charset="0"/>
              </a:defRPr>
            </a:lvl3pPr>
            <a:lvl4pPr marL="857250" indent="-285750">
              <a:defRPr lang="en-US" kern="1200" baseline="0" dirty="0" smtClean="0">
                <a:solidFill>
                  <a:srgbClr val="000000"/>
                </a:solidFill>
                <a:latin typeface="Arial" pitchFamily="34" charset="0"/>
                <a:ea typeface="ＭＳ Ｐゴシック" charset="-128"/>
                <a:cs typeface="Arial" pitchFamily="34" charset="0"/>
              </a:defRPr>
            </a:lvl4pPr>
            <a:lvl5pPr marL="1201738" indent="-169863">
              <a:defRPr lang="en-US" sz="1600" kern="1200" dirty="0" smtClean="0">
                <a:solidFill>
                  <a:srgbClr val="000000"/>
                </a:solidFill>
                <a:latin typeface="Arial" pitchFamily="34" charset="0"/>
                <a:ea typeface="ＭＳ Ｐゴシック" charset="-128"/>
                <a:cs typeface="Arial" pitchFamily="34" charset="0"/>
              </a:defRPr>
            </a:lvl5pPr>
            <a:lvl6pPr marL="1201738" indent="-169863">
              <a:defRPr lang="en-US" sz="1600" kern="1200" dirty="0">
                <a:solidFill>
                  <a:schemeClr val="tx1"/>
                </a:solidFill>
                <a:latin typeface="+mn-lt"/>
                <a:ea typeface="+mn-ea"/>
                <a:cs typeface="+mn-cs"/>
              </a:defRPr>
            </a:lvl6pPr>
          </a:lstStyle>
          <a:p>
            <a:pPr marL="288925" lvl="0" indent="-176213" algn="l" rtl="0" eaLnBrk="1" fontAlgn="base" hangingPunct="1">
              <a:spcBef>
                <a:spcPts val="800"/>
              </a:spcBef>
              <a:spcAft>
                <a:spcPct val="0"/>
              </a:spcAft>
              <a:buClr>
                <a:schemeClr val="accent1"/>
              </a:buClr>
              <a:buSzPct val="100000"/>
              <a:buFont typeface="Lucida Grande"/>
              <a:buChar char="›"/>
            </a:pPr>
            <a:r>
              <a:rPr lang="en-US" dirty="0" smtClean="0"/>
              <a:t>Click to edit</a:t>
            </a:r>
          </a:p>
          <a:p>
            <a:pPr marL="288925" lvl="1" indent="-176213" algn="l" rtl="0" eaLnBrk="1" fontAlgn="base" hangingPunct="1">
              <a:spcBef>
                <a:spcPts val="800"/>
              </a:spcBef>
              <a:spcAft>
                <a:spcPct val="0"/>
              </a:spcAft>
              <a:buClr>
                <a:schemeClr val="accent1"/>
              </a:buClr>
              <a:buSzPct val="100000"/>
              <a:buFont typeface="Lucida Grande"/>
              <a:buChar char="›"/>
            </a:pPr>
            <a:r>
              <a:rPr lang="en-US" dirty="0" smtClean="0"/>
              <a:t>Master text styles</a:t>
            </a:r>
          </a:p>
          <a:p>
            <a:pPr marL="512763" lvl="2" indent="-166688" algn="l" rtl="0" eaLnBrk="1" fontAlgn="base" hangingPunct="1">
              <a:spcBef>
                <a:spcPts val="600"/>
              </a:spcBef>
              <a:spcAft>
                <a:spcPct val="0"/>
              </a:spcAft>
              <a:buClr>
                <a:schemeClr val="accent1"/>
              </a:buClr>
              <a:buFont typeface="Arial"/>
              <a:buChar char="•"/>
              <a:tabLst>
                <a:tab pos="457200" algn="l"/>
              </a:tabLst>
            </a:pPr>
            <a:r>
              <a:rPr lang="en-US" dirty="0" smtClean="0"/>
              <a:t>Second level</a:t>
            </a:r>
          </a:p>
          <a:p>
            <a:pPr marL="800100" lvl="3" indent="-228600" algn="l" rtl="0" eaLnBrk="1" fontAlgn="base" hangingPunct="1">
              <a:spcBef>
                <a:spcPct val="20000"/>
              </a:spcBef>
              <a:spcAft>
                <a:spcPct val="0"/>
              </a:spcAft>
              <a:buClr>
                <a:schemeClr val="accent1"/>
              </a:buClr>
              <a:buSzPct val="60000"/>
              <a:buFont typeface="Wingdings" charset="2"/>
              <a:buChar char=""/>
            </a:pPr>
            <a:r>
              <a:rPr lang="en-US" dirty="0" smtClean="0"/>
              <a:t>Third level</a:t>
            </a:r>
          </a:p>
          <a:p>
            <a:pPr marL="1028700" lvl="4" indent="-228600" algn="l" rtl="0" eaLnBrk="1" fontAlgn="base" hangingPunct="1">
              <a:spcBef>
                <a:spcPct val="20000"/>
              </a:spcBef>
              <a:spcAft>
                <a:spcPct val="0"/>
              </a:spcAft>
              <a:buClr>
                <a:schemeClr val="accent1"/>
              </a:buClr>
              <a:buFont typeface="Arial" charset="0"/>
              <a:buChar char="–"/>
            </a:pPr>
            <a:r>
              <a:rPr lang="en-US" dirty="0" smtClean="0"/>
              <a:t>Fourth level</a:t>
            </a:r>
          </a:p>
          <a:p>
            <a:pPr marL="1201738" lvl="5" indent="-169863" algn="l" defTabSz="914400" rtl="0" eaLnBrk="1" latinLnBrk="0" hangingPunct="1">
              <a:spcBef>
                <a:spcPts val="400"/>
              </a:spcBef>
              <a:spcAft>
                <a:spcPts val="600"/>
              </a:spcAft>
              <a:buClr>
                <a:schemeClr val="accent1"/>
              </a:buClr>
              <a:buFont typeface="Arial" pitchFamily="34" charset="0"/>
              <a:buChar char="•"/>
            </a:pPr>
            <a:r>
              <a:rPr lang="en-US" dirty="0" smtClean="0"/>
              <a:t>Fifth level</a:t>
            </a:r>
            <a:endParaRPr lang="en-US" dirty="0"/>
          </a:p>
        </p:txBody>
      </p:sp>
      <p:sp>
        <p:nvSpPr>
          <p:cNvPr id="2" name="Title 1"/>
          <p:cNvSpPr>
            <a:spLocks noGrp="1"/>
          </p:cNvSpPr>
          <p:nvPr>
            <p:ph type="title"/>
          </p:nvPr>
        </p:nvSpPr>
        <p:spPr>
          <a:xfrm>
            <a:off x="467925" y="942480"/>
            <a:ext cx="8290923" cy="689800"/>
          </a:xfrm>
        </p:spPr>
        <p:txBody>
          <a:bodyPr/>
          <a:lstStyle/>
          <a:p>
            <a:r>
              <a:rPr lang="en-US" smtClean="0"/>
              <a:t>Click to edit Master title style</a:t>
            </a:r>
            <a:endParaRPr lang="en-US"/>
          </a:p>
        </p:txBody>
      </p:sp>
    </p:spTree>
    <p:extLst>
      <p:ext uri="{BB962C8B-B14F-4D97-AF65-F5344CB8AC3E}">
        <p14:creationId xmlns:p14="http://schemas.microsoft.com/office/powerpoint/2010/main" val="4219875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 two lines">
    <p:bg>
      <p:bgPr>
        <a:solidFill>
          <a:schemeClr val="accent1"/>
        </a:solidFill>
        <a:effectLst/>
      </p:bgPr>
    </p:bg>
    <p:spTree>
      <p:nvGrpSpPr>
        <p:cNvPr id="1" name=""/>
        <p:cNvGrpSpPr/>
        <p:nvPr/>
      </p:nvGrpSpPr>
      <p:grpSpPr>
        <a:xfrm>
          <a:off x="0" y="0"/>
          <a:ext cx="0" cy="0"/>
          <a:chOff x="0" y="0"/>
          <a:chExt cx="0" cy="0"/>
        </a:xfrm>
      </p:grpSpPr>
      <p:pic>
        <p:nvPicPr>
          <p:cNvPr id="4" name="Picture 3" descr="SAP_grad_R_pref.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8613" y="6081713"/>
            <a:ext cx="916953" cy="454025"/>
          </a:xfrm>
          <a:prstGeom prst="rect">
            <a:avLst/>
          </a:prstGeom>
        </p:spPr>
      </p:pic>
      <p:sp>
        <p:nvSpPr>
          <p:cNvPr id="6" name="Subtitle 2"/>
          <p:cNvSpPr>
            <a:spLocks noGrp="1"/>
          </p:cNvSpPr>
          <p:nvPr>
            <p:ph type="subTitle" idx="1" hasCustomPrompt="1"/>
          </p:nvPr>
        </p:nvSpPr>
        <p:spPr bwMode="gray">
          <a:xfrm>
            <a:off x="414000" y="1499870"/>
            <a:ext cx="6840000" cy="492443"/>
          </a:xfrm>
        </p:spPr>
        <p:txBody>
          <a:bodyPr anchor="t" anchorCtr="0">
            <a:noAutofit/>
          </a:bodyPr>
          <a:lstStyle>
            <a:lvl1pPr marL="0" marR="0" indent="0" algn="l" defTabSz="914400" rtl="0" eaLnBrk="1" fontAlgn="auto" latinLnBrk="0" hangingPunct="1">
              <a:lnSpc>
                <a:spcPct val="100000"/>
              </a:lnSpc>
              <a:spcBef>
                <a:spcPts val="0"/>
              </a:spcBef>
              <a:spcAft>
                <a:spcPts val="0"/>
              </a:spcAft>
              <a:buClr>
                <a:schemeClr val="accent1"/>
              </a:buClr>
              <a:buSzPct val="80000"/>
              <a:buFontTx/>
              <a:buNone/>
              <a:tabLst/>
              <a:defRPr sz="1600" b="0">
                <a:solidFill>
                  <a:sysClr val="windowText" lastClr="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Speaker’s Name/Department (delete if not needed)</a:t>
            </a:r>
            <a:br>
              <a:rPr lang="en-US" dirty="0" smtClean="0"/>
            </a:br>
            <a:r>
              <a:rPr lang="en-US" dirty="0" smtClean="0"/>
              <a:t>Month 00, 2013</a:t>
            </a:r>
          </a:p>
        </p:txBody>
      </p:sp>
      <p:sp>
        <p:nvSpPr>
          <p:cNvPr id="9" name="Title 1"/>
          <p:cNvSpPr>
            <a:spLocks noGrp="1"/>
          </p:cNvSpPr>
          <p:nvPr>
            <p:ph type="ctrTitle" hasCustomPrompt="1"/>
          </p:nvPr>
        </p:nvSpPr>
        <p:spPr bwMode="gray">
          <a:xfrm>
            <a:off x="414000" y="324000"/>
            <a:ext cx="8280000" cy="923330"/>
          </a:xfrm>
        </p:spPr>
        <p:txBody>
          <a:bodyPr anchor="t" anchorCtr="0">
            <a:noAutofit/>
          </a:bodyPr>
          <a:lstStyle>
            <a:lvl1pPr>
              <a:defRPr sz="3000">
                <a:solidFill>
                  <a:sysClr val="windowText" lastClr="000000"/>
                </a:solidFill>
                <a:latin typeface="+mj-lt"/>
              </a:defRPr>
            </a:lvl1pPr>
          </a:lstStyle>
          <a:p>
            <a:r>
              <a:rPr lang="en-US" sz="3000" dirty="0" smtClean="0"/>
              <a:t>Alternate Presentation Title</a:t>
            </a:r>
            <a:br>
              <a:rPr lang="en-US" sz="3000" dirty="0" smtClean="0"/>
            </a:br>
            <a:r>
              <a:rPr lang="en-US" sz="3000" dirty="0" smtClean="0"/>
              <a:t>Breaks to Two Lines</a:t>
            </a:r>
            <a:endParaRPr lang="de-D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Divider Page">
    <p:bg bwMode="gray">
      <p:bgRef idx="1001">
        <a:schemeClr val="bg1"/>
      </p:bgRef>
    </p:bg>
    <p:spTree>
      <p:nvGrpSpPr>
        <p:cNvPr id="1" name=""/>
        <p:cNvGrpSpPr/>
        <p:nvPr/>
      </p:nvGrpSpPr>
      <p:grpSpPr>
        <a:xfrm>
          <a:off x="0" y="0"/>
          <a:ext cx="0" cy="0"/>
          <a:chOff x="0" y="0"/>
          <a:chExt cx="0" cy="0"/>
        </a:xfrm>
      </p:grpSpPr>
      <p:sp>
        <p:nvSpPr>
          <p:cNvPr id="9" name="Rectangle 8"/>
          <p:cNvSpPr/>
          <p:nvPr userDrawn="1"/>
        </p:nvSpPr>
        <p:spPr bwMode="gray">
          <a:xfrm>
            <a:off x="324150" y="0"/>
            <a:ext cx="8496000" cy="2295525"/>
          </a:xfrm>
          <a:prstGeom prst="rect">
            <a:avLst/>
          </a:prstGeom>
          <a:solidFill>
            <a:schemeClr val="accent1"/>
          </a:solidFill>
          <a:ln w="9525" algn="ctr">
            <a:no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sz="1600" b="0" i="0" u="none" strike="noStrike" kern="0" cap="none" spc="0" normalizeH="0" baseline="0" noProof="0" dirty="0" err="1" smtClean="0">
              <a:ln>
                <a:noFill/>
              </a:ln>
              <a:effectLst/>
              <a:uLnTx/>
              <a:uFillTx/>
              <a:ea typeface="Arial Unicode MS" pitchFamily="34" charset="-128"/>
              <a:cs typeface="Arial Unicode MS" pitchFamily="34" charset="-128"/>
            </a:endParaRPr>
          </a:p>
        </p:txBody>
      </p:sp>
      <p:sp>
        <p:nvSpPr>
          <p:cNvPr id="2" name="Title 1"/>
          <p:cNvSpPr>
            <a:spLocks noGrp="1"/>
          </p:cNvSpPr>
          <p:nvPr>
            <p:ph type="ctrTitle" hasCustomPrompt="1"/>
          </p:nvPr>
        </p:nvSpPr>
        <p:spPr bwMode="gray">
          <a:xfrm>
            <a:off x="324000" y="2444400"/>
            <a:ext cx="8496000" cy="738664"/>
          </a:xfrm>
        </p:spPr>
        <p:txBody>
          <a:bodyPr anchor="t" anchorCtr="0">
            <a:noAutofit/>
          </a:bodyPr>
          <a:lstStyle>
            <a:lvl1pPr>
              <a:defRPr sz="4800">
                <a:solidFill>
                  <a:schemeClr val="tx1"/>
                </a:solidFill>
                <a:latin typeface="+mj-lt"/>
              </a:defRPr>
            </a:lvl1pPr>
          </a:lstStyle>
          <a:p>
            <a:r>
              <a:rPr lang="en-US" dirty="0" smtClean="0"/>
              <a:t>Divider page</a:t>
            </a:r>
            <a:endParaRPr lang="de-DE" dirty="0"/>
          </a:p>
        </p:txBody>
      </p:sp>
      <p:sp>
        <p:nvSpPr>
          <p:cNvPr id="93" name="Text Placeholder 92"/>
          <p:cNvSpPr>
            <a:spLocks noGrp="1"/>
          </p:cNvSpPr>
          <p:nvPr>
            <p:ph type="body" sz="quarter" idx="10" hasCustomPrompt="1"/>
          </p:nvPr>
        </p:nvSpPr>
        <p:spPr>
          <a:xfrm>
            <a:off x="324000" y="3506400"/>
            <a:ext cx="8496300" cy="620713"/>
          </a:xfrm>
        </p:spPr>
        <p:txBody>
          <a:bodyPr/>
          <a:lstStyle>
            <a:lvl1pPr>
              <a:spcBef>
                <a:spcPts val="1200"/>
              </a:spcBef>
              <a:defRPr sz="1600" b="0"/>
            </a:lvl1pPr>
          </a:lstStyle>
          <a:p>
            <a:r>
              <a:rPr lang="en-US" dirty="0" smtClean="0"/>
              <a:t>Subtitle if needed</a:t>
            </a:r>
          </a:p>
        </p:txBody>
      </p:sp>
      <p:pic>
        <p:nvPicPr>
          <p:cNvPr id="175" name="Picture 174" descr="SAP_grad_R_pref.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4000" y="6081713"/>
            <a:ext cx="916953" cy="454025"/>
          </a:xfrm>
          <a:prstGeom prst="rect">
            <a:avLst/>
          </a:prstGeom>
        </p:spPr>
      </p:pic>
    </p:spTree>
  </p:cSld>
  <p:clrMapOvr>
    <a:overrideClrMapping bg1="lt1" tx1="dk1" bg2="lt2" tx2="dk2" accent1="accent1" accent2="accent2" accent3="accent3" accent4="accent4" accent5="accent5" accent6="accent6" hlink="hlink" folHlink="folHlink"/>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Divider Page with picture">
    <p:bg bwMode="gray">
      <p:bgRef idx="1001">
        <a:schemeClr val="bg1"/>
      </p:bgRef>
    </p:bg>
    <p:spTree>
      <p:nvGrpSpPr>
        <p:cNvPr id="1" name=""/>
        <p:cNvGrpSpPr/>
        <p:nvPr/>
      </p:nvGrpSpPr>
      <p:grpSpPr>
        <a:xfrm>
          <a:off x="0" y="0"/>
          <a:ext cx="0" cy="0"/>
          <a:chOff x="0" y="0"/>
          <a:chExt cx="0" cy="0"/>
        </a:xfrm>
      </p:grpSpPr>
      <p:sp>
        <p:nvSpPr>
          <p:cNvPr id="8" name="Picture Placeholder 7"/>
          <p:cNvSpPr>
            <a:spLocks noGrp="1"/>
          </p:cNvSpPr>
          <p:nvPr>
            <p:ph type="pic" sz="quarter" idx="11"/>
          </p:nvPr>
        </p:nvSpPr>
        <p:spPr>
          <a:xfrm>
            <a:off x="324000" y="162000"/>
            <a:ext cx="8496000" cy="2134800"/>
          </a:xfrm>
          <a:solidFill>
            <a:schemeClr val="bg1">
              <a:lumMod val="95000"/>
            </a:schemeClr>
          </a:solidFill>
        </p:spPr>
        <p:txBody>
          <a:bodyPr tIns="504000" anchor="t" anchorCtr="0"/>
          <a:lstStyle>
            <a:lvl1pPr algn="ctr">
              <a:defRPr b="0"/>
            </a:lvl1pPr>
          </a:lstStyle>
          <a:p>
            <a:r>
              <a:rPr lang="en-US" smtClean="0"/>
              <a:t>Click icon to add picture</a:t>
            </a:r>
            <a:endParaRPr lang="en-US"/>
          </a:p>
        </p:txBody>
      </p:sp>
      <p:sp>
        <p:nvSpPr>
          <p:cNvPr id="2" name="Title 1"/>
          <p:cNvSpPr>
            <a:spLocks noGrp="1"/>
          </p:cNvSpPr>
          <p:nvPr>
            <p:ph type="ctrTitle" hasCustomPrompt="1"/>
          </p:nvPr>
        </p:nvSpPr>
        <p:spPr bwMode="gray">
          <a:xfrm>
            <a:off x="324000" y="2444400"/>
            <a:ext cx="8496000" cy="738664"/>
          </a:xfrm>
        </p:spPr>
        <p:txBody>
          <a:bodyPr anchor="t" anchorCtr="0">
            <a:noAutofit/>
          </a:bodyPr>
          <a:lstStyle>
            <a:lvl1pPr>
              <a:defRPr sz="4800">
                <a:solidFill>
                  <a:schemeClr val="tx1"/>
                </a:solidFill>
                <a:latin typeface="+mj-lt"/>
              </a:defRPr>
            </a:lvl1pPr>
          </a:lstStyle>
          <a:p>
            <a:r>
              <a:rPr lang="en-US" dirty="0" smtClean="0"/>
              <a:t>Divider page</a:t>
            </a:r>
            <a:endParaRPr lang="de-DE" dirty="0"/>
          </a:p>
        </p:txBody>
      </p:sp>
      <p:sp>
        <p:nvSpPr>
          <p:cNvPr id="12" name="Rectangle 11"/>
          <p:cNvSpPr/>
          <p:nvPr userDrawn="1"/>
        </p:nvSpPr>
        <p:spPr bwMode="gray">
          <a:xfrm>
            <a:off x="324000" y="0"/>
            <a:ext cx="8496000" cy="162000"/>
          </a:xfrm>
          <a:prstGeom prst="rect">
            <a:avLst/>
          </a:prstGeom>
          <a:solidFill>
            <a:schemeClr val="accent1"/>
          </a:solidFill>
          <a:ln w="9525" algn="ctr">
            <a:no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sz="1600" b="0" i="0" u="none" strike="noStrike" kern="0" cap="none" spc="0" normalizeH="0" baseline="0" noProof="0" dirty="0" err="1" smtClean="0">
              <a:ln>
                <a:noFill/>
              </a:ln>
              <a:effectLst/>
              <a:uLnTx/>
              <a:uFillTx/>
              <a:ea typeface="Arial Unicode MS" pitchFamily="34" charset="-128"/>
              <a:cs typeface="Arial Unicode MS" pitchFamily="34" charset="-128"/>
            </a:endParaRPr>
          </a:p>
        </p:txBody>
      </p:sp>
      <p:sp>
        <p:nvSpPr>
          <p:cNvPr id="93" name="Text Placeholder 92"/>
          <p:cNvSpPr>
            <a:spLocks noGrp="1"/>
          </p:cNvSpPr>
          <p:nvPr>
            <p:ph type="body" sz="quarter" idx="10" hasCustomPrompt="1"/>
          </p:nvPr>
        </p:nvSpPr>
        <p:spPr>
          <a:xfrm>
            <a:off x="324000" y="3506400"/>
            <a:ext cx="8496300" cy="620713"/>
          </a:xfrm>
        </p:spPr>
        <p:txBody>
          <a:bodyPr/>
          <a:lstStyle>
            <a:lvl1pPr>
              <a:spcBef>
                <a:spcPts val="1200"/>
              </a:spcBef>
              <a:defRPr sz="1600" b="0"/>
            </a:lvl1pPr>
          </a:lstStyle>
          <a:p>
            <a:r>
              <a:rPr lang="en-US" dirty="0" smtClean="0"/>
              <a:t>Subtitle if needed</a:t>
            </a:r>
          </a:p>
        </p:txBody>
      </p:sp>
      <p:pic>
        <p:nvPicPr>
          <p:cNvPr id="175" name="Picture 174" descr="SAP_grad_R_pref.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4000" y="6081713"/>
            <a:ext cx="916953" cy="454025"/>
          </a:xfrm>
          <a:prstGeom prst="rect">
            <a:avLst/>
          </a:prstGeom>
        </p:spPr>
      </p:pic>
    </p:spTree>
  </p:cSld>
  <p:clrMapOvr>
    <a:overrideClrMapping bg1="lt1" tx1="dk1" bg2="lt2" tx2="dk2" accent1="accent1" accent2="accent2" accent3="accent3" accent4="accent4" accent5="accent5" accent6="accent6" hlink="hlink" folHlink="folHlink"/>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Contact / Thank You">
    <p:bg bwMode="gray">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gray">
          <a:xfrm>
            <a:off x="324000" y="2444400"/>
            <a:ext cx="8496000" cy="738664"/>
          </a:xfrm>
        </p:spPr>
        <p:txBody>
          <a:bodyPr anchor="t" anchorCtr="0">
            <a:noAutofit/>
          </a:bodyPr>
          <a:lstStyle>
            <a:lvl1pPr>
              <a:defRPr sz="4800">
                <a:solidFill>
                  <a:schemeClr val="tx1"/>
                </a:solidFill>
                <a:latin typeface="+mj-lt"/>
              </a:defRPr>
            </a:lvl1pPr>
          </a:lstStyle>
          <a:p>
            <a:r>
              <a:rPr lang="en-US" dirty="0" smtClean="0"/>
              <a:t>Thank you</a:t>
            </a:r>
            <a:endParaRPr lang="de-DE" dirty="0"/>
          </a:p>
        </p:txBody>
      </p:sp>
      <p:sp>
        <p:nvSpPr>
          <p:cNvPr id="12" name="Rectangle 11"/>
          <p:cNvSpPr/>
          <p:nvPr userDrawn="1"/>
        </p:nvSpPr>
        <p:spPr bwMode="gray">
          <a:xfrm>
            <a:off x="324000" y="0"/>
            <a:ext cx="8496000" cy="162000"/>
          </a:xfrm>
          <a:prstGeom prst="rect">
            <a:avLst/>
          </a:prstGeom>
          <a:solidFill>
            <a:schemeClr val="accent1"/>
          </a:solidFill>
          <a:ln w="9525" algn="ctr">
            <a:no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sz="1600" b="0" i="0" u="none" strike="noStrike" kern="0" cap="none" spc="0" normalizeH="0" baseline="0" noProof="0" dirty="0" err="1" smtClean="0">
              <a:ln>
                <a:noFill/>
              </a:ln>
              <a:effectLst/>
              <a:uLnTx/>
              <a:uFillTx/>
              <a:ea typeface="Arial Unicode MS" pitchFamily="34" charset="-128"/>
              <a:cs typeface="Arial Unicode MS" pitchFamily="34" charset="-128"/>
            </a:endParaRPr>
          </a:p>
        </p:txBody>
      </p:sp>
      <p:sp>
        <p:nvSpPr>
          <p:cNvPr id="93" name="Text Placeholder 92"/>
          <p:cNvSpPr>
            <a:spLocks noGrp="1"/>
          </p:cNvSpPr>
          <p:nvPr>
            <p:ph type="body" sz="quarter" idx="10" hasCustomPrompt="1"/>
          </p:nvPr>
        </p:nvSpPr>
        <p:spPr>
          <a:xfrm>
            <a:off x="324000" y="4604385"/>
            <a:ext cx="8496300" cy="1477328"/>
          </a:xfrm>
        </p:spPr>
        <p:txBody>
          <a:bodyPr anchor="b" anchorCtr="0">
            <a:noAutofit/>
          </a:bodyPr>
          <a:lstStyle>
            <a:lvl1pPr>
              <a:spcBef>
                <a:spcPts val="0"/>
              </a:spcBef>
              <a:defRPr sz="1600" b="0"/>
            </a:lvl1pPr>
          </a:lstStyle>
          <a:p>
            <a:r>
              <a:rPr lang="en-US" dirty="0" smtClean="0"/>
              <a:t>Contact information:</a:t>
            </a:r>
          </a:p>
          <a:p>
            <a:endParaRPr lang="en-US" dirty="0" smtClean="0"/>
          </a:p>
          <a:p>
            <a:r>
              <a:rPr lang="en-US" dirty="0" smtClean="0"/>
              <a:t>F name MI. L name</a:t>
            </a:r>
          </a:p>
          <a:p>
            <a:r>
              <a:rPr lang="en-US" dirty="0" smtClean="0"/>
              <a:t>Title</a:t>
            </a:r>
          </a:p>
          <a:p>
            <a:r>
              <a:rPr lang="en-US" dirty="0" smtClean="0"/>
              <a:t>Address</a:t>
            </a:r>
          </a:p>
          <a:p>
            <a:r>
              <a:rPr lang="en-US" dirty="0" smtClean="0"/>
              <a:t>Phone number</a:t>
            </a:r>
          </a:p>
        </p:txBody>
      </p:sp>
      <p:pic>
        <p:nvPicPr>
          <p:cNvPr id="175" name="Picture 174" descr="SAP_grad_R_pref.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4000" y="478631"/>
            <a:ext cx="1832305" cy="907257"/>
          </a:xfrm>
          <a:prstGeom prst="rect">
            <a:avLst/>
          </a:prstGeom>
        </p:spPr>
      </p:pic>
    </p:spTree>
  </p:cSld>
  <p:clrMapOvr>
    <a:overrideClrMapping bg1="lt1" tx1="dk1" bg2="lt2" tx2="dk2" accent1="accent1" accent2="accent2" accent3="accent3" accent4="accent4" accent5="accent5" accent6="accent6" hlink="hlink" folHlink="folHlink"/>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genda">
    <p:bg bwMode="gray">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&lt;Agenda&gt;</a:t>
            </a:r>
            <a:endParaRPr lang="en-US" dirty="0"/>
          </a:p>
        </p:txBody>
      </p:sp>
      <p:sp>
        <p:nvSpPr>
          <p:cNvPr id="4" name="Text Placeholder 3"/>
          <p:cNvSpPr>
            <a:spLocks noGrp="1"/>
          </p:cNvSpPr>
          <p:nvPr>
            <p:ph type="body" sz="quarter" idx="10" hasCustomPrompt="1"/>
          </p:nvPr>
        </p:nvSpPr>
        <p:spPr>
          <a:xfrm>
            <a:off x="324000" y="1692000"/>
            <a:ext cx="8494713" cy="3831818"/>
          </a:xfrm>
        </p:spPr>
        <p:txBody>
          <a:bodyPr>
            <a:noAutofit/>
          </a:bodyPr>
          <a:lstStyle>
            <a:lvl1pPr marL="0" marR="0" indent="0" algn="l" defTabSz="914400" rtl="0" eaLnBrk="1" fontAlgn="auto" latinLnBrk="0" hangingPunct="1">
              <a:lnSpc>
                <a:spcPct val="100000"/>
              </a:lnSpc>
              <a:spcBef>
                <a:spcPts val="1200"/>
              </a:spcBef>
              <a:spcAft>
                <a:spcPts val="0"/>
              </a:spcAft>
              <a:buClr>
                <a:schemeClr val="accent1"/>
              </a:buClr>
              <a:buSzPct val="80000"/>
              <a:buFontTx/>
              <a:buNone/>
              <a:tabLst/>
              <a:defRPr b="0"/>
            </a:lvl1pPr>
            <a:lvl2pPr marL="180000" marR="0" indent="-180000" algn="l" defTabSz="914400" rtl="0" eaLnBrk="1" fontAlgn="auto" latinLnBrk="0" hangingPunct="1">
              <a:lnSpc>
                <a:spcPct val="100000"/>
              </a:lnSpc>
              <a:spcBef>
                <a:spcPts val="600"/>
              </a:spcBef>
              <a:spcAft>
                <a:spcPts val="0"/>
              </a:spcAft>
              <a:buClr>
                <a:schemeClr val="accent1"/>
              </a:buClr>
              <a:buSzPct val="100000"/>
              <a:buFont typeface="Wingdings" pitchFamily="2" charset="2"/>
              <a:buChar char=""/>
              <a:tabLst/>
              <a:defRPr/>
            </a:lvl2pPr>
            <a:lvl3pPr marL="360000" marR="0" indent="-180975" algn="l" defTabSz="914400" rtl="0" eaLnBrk="1" fontAlgn="auto" latinLnBrk="0" hangingPunct="1">
              <a:lnSpc>
                <a:spcPct val="100000"/>
              </a:lnSpc>
              <a:spcBef>
                <a:spcPts val="600"/>
              </a:spcBef>
              <a:spcAft>
                <a:spcPts val="0"/>
              </a:spcAft>
              <a:buClr>
                <a:schemeClr val="accent2"/>
              </a:buClr>
              <a:buSzPct val="100000"/>
              <a:buFont typeface="Arial" pitchFamily="34" charset="0"/>
              <a:buChar char="–"/>
              <a:tabLst/>
              <a:defRPr/>
            </a:lvl3pPr>
            <a:lvl4pPr marL="533400" marR="0" indent="-177800" algn="l" defTabSz="914400" rtl="0" eaLnBrk="1" fontAlgn="auto" latinLnBrk="0" hangingPunct="1">
              <a:lnSpc>
                <a:spcPct val="100000"/>
              </a:lnSpc>
              <a:spcBef>
                <a:spcPts val="600"/>
              </a:spcBef>
              <a:spcAft>
                <a:spcPts val="0"/>
              </a:spcAft>
              <a:buClr>
                <a:schemeClr val="accent2"/>
              </a:buClr>
              <a:buSzPct val="100000"/>
              <a:buFont typeface="Arial" pitchFamily="34" charset="0"/>
              <a:buChar char="–"/>
              <a:tabLst/>
              <a:defRPr sz="1600"/>
            </a:lvl4pPr>
            <a:lvl5pPr marL="540000">
              <a:buClr>
                <a:schemeClr val="accent2"/>
              </a:buClr>
              <a:buFont typeface="Courier New" pitchFamily="49" charset="0"/>
              <a:buChar char="o"/>
              <a:defRPr/>
            </a:lvl5pPr>
          </a:lstStyle>
          <a:p>
            <a:pPr lvl="0"/>
            <a:r>
              <a:rPr lang="en-US" dirty="0" smtClean="0"/>
              <a:t>Agenda Item/Divider Headline</a:t>
            </a:r>
          </a:p>
          <a:p>
            <a:pPr lvl="1"/>
            <a:r>
              <a:rPr lang="en-US" dirty="0" smtClean="0"/>
              <a:t>Details</a:t>
            </a:r>
          </a:p>
          <a:p>
            <a:pPr lvl="2"/>
            <a:r>
              <a:rPr lang="en-US" dirty="0" smtClean="0"/>
              <a:t>Third Level</a:t>
            </a:r>
          </a:p>
          <a:p>
            <a:pPr lvl="4"/>
            <a:r>
              <a:rPr lang="en-US" dirty="0" smtClean="0"/>
              <a:t>Fourth Level</a:t>
            </a:r>
          </a:p>
          <a:p>
            <a:endParaRPr lang="en-US" dirty="0" smtClean="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p:txBody>
          <a:bodyPr/>
          <a:lstStyle>
            <a:lvl1pPr>
              <a:defRPr/>
            </a:lvl1pPr>
          </a:lstStyle>
          <a:p>
            <a:r>
              <a:rPr lang="en-US" noProof="0" dirty="0" smtClean="0"/>
              <a:t>Insert page title</a:t>
            </a:r>
            <a:endParaRPr lang="de-DE"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gray">
          <a:xfrm>
            <a:off x="324000" y="324000"/>
            <a:ext cx="8496000" cy="756000"/>
          </a:xfrm>
          <a:prstGeom prst="rect">
            <a:avLst/>
          </a:prstGeom>
        </p:spPr>
        <p:txBody>
          <a:bodyPr vert="horz" lIns="0" tIns="0" rIns="0" bIns="0" rtlCol="0" anchor="ctr" anchorCtr="0">
            <a:noAutofit/>
          </a:bodyPr>
          <a:lstStyle/>
          <a:p>
            <a:r>
              <a:rPr lang="en-US" noProof="0" dirty="0" smtClean="0"/>
              <a:t>Insert page title</a:t>
            </a:r>
            <a:endParaRPr lang="en-US" noProof="0" dirty="0"/>
          </a:p>
        </p:txBody>
      </p:sp>
      <p:sp>
        <p:nvSpPr>
          <p:cNvPr id="3" name="Text Placeholder 2"/>
          <p:cNvSpPr>
            <a:spLocks noGrp="1"/>
          </p:cNvSpPr>
          <p:nvPr>
            <p:ph type="body" idx="1"/>
          </p:nvPr>
        </p:nvSpPr>
        <p:spPr bwMode="gray">
          <a:xfrm>
            <a:off x="324000" y="1690687"/>
            <a:ext cx="8496000" cy="4391025"/>
          </a:xfrm>
          <a:prstGeom prst="rect">
            <a:avLst/>
          </a:prstGeom>
        </p:spPr>
        <p:txBody>
          <a:bodyPr vert="horz" lIns="0" tIns="0" rIns="0" bIns="0" rtlCol="0">
            <a:noAutofit/>
          </a:bodyPr>
          <a:lstStyle/>
          <a:p>
            <a:pPr lvl="0"/>
            <a:r>
              <a:rPr lang="en-US" noProof="0" dirty="0" smtClean="0"/>
              <a:t>First level</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33" name="Rectangle 32"/>
          <p:cNvSpPr/>
          <p:nvPr/>
        </p:nvSpPr>
        <p:spPr bwMode="gray">
          <a:xfrm>
            <a:off x="324000" y="0"/>
            <a:ext cx="8496000" cy="162000"/>
          </a:xfrm>
          <a:prstGeom prst="rect">
            <a:avLst/>
          </a:prstGeom>
          <a:solidFill>
            <a:schemeClr val="accent1"/>
          </a:solidFill>
          <a:ln w="9525" algn="ctr">
            <a:no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sz="1600" b="0" i="0" u="none" strike="noStrike" kern="0" cap="none" spc="0" normalizeH="0" baseline="0" noProof="0" dirty="0" err="1" smtClean="0">
              <a:ln>
                <a:noFill/>
              </a:ln>
              <a:effectLst/>
              <a:uLnTx/>
              <a:uFillTx/>
              <a:ea typeface="Arial Unicode MS" pitchFamily="34" charset="-128"/>
              <a:cs typeface="Arial Unicode MS" pitchFamily="34" charset="-128"/>
            </a:endParaRPr>
          </a:p>
        </p:txBody>
      </p:sp>
      <p:cxnSp>
        <p:nvCxnSpPr>
          <p:cNvPr id="8" name="Straight Connector 7"/>
          <p:cNvCxnSpPr/>
          <p:nvPr/>
        </p:nvCxnSpPr>
        <p:spPr>
          <a:xfrm>
            <a:off x="324000" y="1231200"/>
            <a:ext cx="84963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95" name="Rectangle 94"/>
          <p:cNvSpPr/>
          <p:nvPr/>
        </p:nvSpPr>
        <p:spPr bwMode="white">
          <a:xfrm>
            <a:off x="324000" y="6535738"/>
            <a:ext cx="8496000" cy="324000"/>
          </a:xfrm>
          <a:prstGeom prst="rect">
            <a:avLst/>
          </a:prstGeom>
          <a:solidFill>
            <a:schemeClr val="tx1"/>
          </a:solidFill>
          <a:ln w="9525" algn="ctr">
            <a:noFill/>
            <a:miter lim="800000"/>
            <a:headEnd/>
            <a:tailEnd/>
          </a:ln>
        </p:spPr>
        <p:txBody>
          <a:bodyPr lIns="90000" tIns="72000" rIns="90000" bIns="72000" rtlCol="0" anchor="ctr"/>
          <a:lstStyle/>
          <a:p>
            <a:pPr marR="0" algn="ctr" defTabSz="914400" eaLnBrk="1" fontAlgn="base" latinLnBrk="0" hangingPunct="1">
              <a:lnSpc>
                <a:spcPct val="100000"/>
              </a:lnSpc>
              <a:spcBef>
                <a:spcPct val="50000"/>
              </a:spcBef>
              <a:spcAft>
                <a:spcPct val="0"/>
              </a:spcAft>
              <a:buClr>
                <a:srgbClr val="F0AB00"/>
              </a:buClr>
              <a:buSzPct val="80000"/>
              <a:tabLst/>
            </a:pPr>
            <a:endParaRPr kumimoji="0" lang="en-US" sz="1600" b="0" i="0" u="none" strike="noStrike" kern="0" cap="none" spc="0" normalizeH="0" baseline="0" noProof="0" dirty="0" err="1" smtClean="0">
              <a:ln>
                <a:noFill/>
              </a:ln>
              <a:effectLst/>
              <a:uLnTx/>
              <a:uFillTx/>
              <a:ea typeface="Arial Unicode MS" pitchFamily="34" charset="-128"/>
              <a:cs typeface="Arial Unicode MS" pitchFamily="34" charset="-128"/>
            </a:endParaRPr>
          </a:p>
        </p:txBody>
      </p:sp>
      <p:sp>
        <p:nvSpPr>
          <p:cNvPr id="10" name="TextBox 9"/>
          <p:cNvSpPr txBox="1"/>
          <p:nvPr/>
        </p:nvSpPr>
        <p:spPr bwMode="black">
          <a:xfrm>
            <a:off x="324000" y="6636183"/>
            <a:ext cx="1751048" cy="123111"/>
          </a:xfrm>
          <a:prstGeom prst="rect">
            <a:avLst/>
          </a:prstGeom>
          <a:noFill/>
        </p:spPr>
        <p:txBody>
          <a:bodyPr wrap="none" lIns="72000" tIns="0" rIns="0" bIns="0" rtlCol="0">
            <a:spAutoFit/>
          </a:bodyPr>
          <a:lstStyle/>
          <a:p>
            <a:pPr marL="133350" indent="-133350" algn="l">
              <a:buClr>
                <a:schemeClr val="bg1"/>
              </a:buClr>
              <a:buFont typeface="Arial" pitchFamily="34" charset="0"/>
              <a:buChar char="©"/>
              <a:tabLst/>
            </a:pPr>
            <a:r>
              <a:rPr lang="en-US" sz="800" noProof="0" dirty="0" smtClean="0">
                <a:solidFill>
                  <a:schemeClr val="bg1"/>
                </a:solidFill>
              </a:rPr>
              <a:t>2015 SAP SE. All rights reserved.</a:t>
            </a:r>
          </a:p>
        </p:txBody>
      </p:sp>
      <p:sp>
        <p:nvSpPr>
          <p:cNvPr id="34" name="TextBox 33"/>
          <p:cNvSpPr txBox="1"/>
          <p:nvPr/>
        </p:nvSpPr>
        <p:spPr bwMode="black">
          <a:xfrm>
            <a:off x="8625588" y="6636183"/>
            <a:ext cx="197737" cy="123111"/>
          </a:xfrm>
          <a:prstGeom prst="rect">
            <a:avLst/>
          </a:prstGeom>
          <a:noFill/>
        </p:spPr>
        <p:txBody>
          <a:bodyPr wrap="none" lIns="0" tIns="0" rIns="72000" bIns="0" rtlCol="0">
            <a:spAutoFit/>
          </a:bodyPr>
          <a:lstStyle/>
          <a:p>
            <a:pPr marL="93663" indent="-93663" algn="r">
              <a:buClr>
                <a:schemeClr val="accent2"/>
              </a:buClr>
              <a:buFont typeface="Arial" pitchFamily="34" charset="0"/>
              <a:buNone/>
            </a:pPr>
            <a:fld id="{0BDC132A-5C91-4078-9777-31DA19A62E0A}" type="slidenum">
              <a:rPr lang="en-US" sz="800" baseline="0" noProof="0" smtClean="0">
                <a:solidFill>
                  <a:schemeClr val="bg1"/>
                </a:solidFill>
              </a:rPr>
              <a:pPr marL="93663" indent="-93663" algn="r">
                <a:buClr>
                  <a:schemeClr val="accent2"/>
                </a:buClr>
                <a:buFont typeface="Arial" pitchFamily="34" charset="0"/>
                <a:buNone/>
              </a:pPr>
              <a:t>‹#›</a:t>
            </a:fld>
            <a:endParaRPr lang="en-US" sz="800" noProof="0" dirty="0" smtClean="0">
              <a:solidFill>
                <a:schemeClr val="bg1"/>
              </a:solidFill>
            </a:endParaRPr>
          </a:p>
        </p:txBody>
      </p:sp>
      <p:sp>
        <p:nvSpPr>
          <p:cNvPr id="4" name="Information_Classification"/>
          <p:cNvSpPr txBox="1"/>
          <p:nvPr/>
        </p:nvSpPr>
        <p:spPr>
          <a:xfrm>
            <a:off x="7114216" y="6638354"/>
            <a:ext cx="1415452" cy="153888"/>
          </a:xfrm>
          <a:prstGeom prst="rect">
            <a:avLst/>
          </a:prstGeom>
          <a:noFill/>
        </p:spPr>
        <p:txBody>
          <a:bodyPr vert="horz" wrap="none" lIns="0" tIns="0" rIns="0" bIns="0" rtlCol="0">
            <a:spAutoFit/>
          </a:bodyPr>
          <a:lstStyle/>
          <a:p>
            <a:pPr algn="l" fontAlgn="base">
              <a:spcBef>
                <a:spcPct val="50000"/>
              </a:spcBef>
              <a:spcAft>
                <a:spcPct val="0"/>
              </a:spcAft>
              <a:buClr>
                <a:srgbClr val="F0AB00"/>
              </a:buClr>
              <a:buSzPct val="80000"/>
            </a:pPr>
            <a:r>
              <a:rPr kumimoji="0" lang="de-DE" sz="1000" b="0" i="0" u="none" kern="0" baseline="0" dirty="0" smtClean="0">
                <a:solidFill>
                  <a:srgbClr val="FFFFFF"/>
                </a:solidFill>
                <a:latin typeface="Arial"/>
                <a:ea typeface="Arial Unicode MS"/>
                <a:cs typeface="Arial Unicode MS" pitchFamily="34" charset="-128"/>
                <a:sym typeface="Arial"/>
              </a:rPr>
              <a:t>SAP and Partner Internal</a:t>
            </a:r>
          </a:p>
        </p:txBody>
      </p:sp>
    </p:spTree>
  </p:cSld>
  <p:clrMap bg1="lt1" tx1="dk1" bg2="lt2" tx2="dk2" accent1="accent1" accent2="accent2" accent3="accent3" accent4="accent4" accent5="accent5" accent6="accent6" hlink="hlink" folHlink="folHlink"/>
  <p:sldLayoutIdLst>
    <p:sldLayoutId id="2147483706" r:id="rId1"/>
    <p:sldLayoutId id="2147483707" r:id="rId2"/>
    <p:sldLayoutId id="2147483709" r:id="rId3"/>
    <p:sldLayoutId id="2147483708" r:id="rId4"/>
    <p:sldLayoutId id="2147483704" r:id="rId5"/>
    <p:sldLayoutId id="2147483689" r:id="rId6"/>
    <p:sldLayoutId id="2147483702" r:id="rId7"/>
    <p:sldLayoutId id="2147483684" r:id="rId8"/>
    <p:sldLayoutId id="2147483665" r:id="rId9"/>
    <p:sldLayoutId id="2147483683" r:id="rId10"/>
    <p:sldLayoutId id="2147483687" r:id="rId11"/>
    <p:sldLayoutId id="2147483710" r:id="rId12"/>
    <p:sldLayoutId id="2147483686" r:id="rId13"/>
    <p:sldLayoutId id="2147483669" r:id="rId14"/>
    <p:sldLayoutId id="2147483691" r:id="rId15"/>
    <p:sldLayoutId id="2147483688" r:id="rId16"/>
    <p:sldLayoutId id="2147483703" r:id="rId17"/>
    <p:sldLayoutId id="2147483685" r:id="rId18"/>
    <p:sldLayoutId id="2147483692" r:id="rId19"/>
    <p:sldLayoutId id="2147483674" r:id="rId20"/>
    <p:sldLayoutId id="2147483705" r:id="rId21"/>
    <p:sldLayoutId id="2147483712" r:id="rId22"/>
    <p:sldLayoutId id="2147483713" r:id="rId23"/>
    <p:sldLayoutId id="2147483715" r:id="rId24"/>
    <p:sldLayoutId id="2147483716" r:id="rId25"/>
    <p:sldLayoutId id="2147483718" r:id="rId26"/>
    <p:sldLayoutId id="2147483719" r:id="rId27"/>
    <p:sldLayoutId id="2147483720" r:id="rId28"/>
    <p:sldLayoutId id="2147483723" r:id="rId29"/>
    <p:sldLayoutId id="2147483727" r:id="rId30"/>
    <p:sldLayoutId id="2147483728" r:id="rId31"/>
    <p:sldLayoutId id="2147483729" r:id="rId32"/>
    <p:sldLayoutId id="2147483736" r:id="rId33"/>
    <p:sldLayoutId id="2147483739" r:id="rId34"/>
    <p:sldLayoutId id="2147483742" r:id="rId35"/>
    <p:sldLayoutId id="2147483743" r:id="rId36"/>
    <p:sldLayoutId id="2147483744" r:id="rId37"/>
  </p:sldLayoutIdLst>
  <p:hf hdr="0" ftr="0" dt="0"/>
  <p:txStyles>
    <p:titleStyle>
      <a:lvl1pPr algn="l" defTabSz="914400" rtl="0" eaLnBrk="1" latinLnBrk="0" hangingPunct="1">
        <a:spcBef>
          <a:spcPct val="0"/>
        </a:spcBef>
        <a:buNone/>
        <a:defRPr sz="2400" b="1" kern="1200">
          <a:solidFill>
            <a:schemeClr val="accent2"/>
          </a:solidFill>
          <a:latin typeface="+mj-lt"/>
          <a:ea typeface="+mj-ea"/>
          <a:cs typeface="+mj-cs"/>
        </a:defRPr>
      </a:lvl1pPr>
    </p:titleStyle>
    <p:bodyStyle>
      <a:lvl1pPr marL="0" indent="0" algn="l" defTabSz="914400" rtl="0" eaLnBrk="1" latinLnBrk="0" hangingPunct="1">
        <a:spcBef>
          <a:spcPts val="1620"/>
        </a:spcBef>
        <a:buClr>
          <a:schemeClr val="accent1"/>
        </a:buClr>
        <a:buSzPct val="80000"/>
        <a:buFontTx/>
        <a:buNone/>
        <a:defRPr sz="1800" b="1" kern="1200">
          <a:solidFill>
            <a:schemeClr val="tx1"/>
          </a:solidFill>
          <a:latin typeface="+mn-lt"/>
          <a:ea typeface="+mn-ea"/>
          <a:cs typeface="+mn-cs"/>
        </a:defRPr>
      </a:lvl1pPr>
      <a:lvl2pPr marL="0" indent="0" algn="l" defTabSz="914400" rtl="0" eaLnBrk="1" latinLnBrk="0" hangingPunct="1">
        <a:spcBef>
          <a:spcPts val="600"/>
        </a:spcBef>
        <a:buClr>
          <a:schemeClr val="accent1"/>
        </a:buClr>
        <a:buSzPct val="80000"/>
        <a:buFont typeface="Wingdings" pitchFamily="2" charset="2"/>
        <a:buNone/>
        <a:defRPr sz="1800" kern="1200">
          <a:solidFill>
            <a:schemeClr val="tx1"/>
          </a:solidFill>
          <a:latin typeface="+mn-lt"/>
          <a:ea typeface="+mn-ea"/>
          <a:cs typeface="+mn-cs"/>
        </a:defRPr>
      </a:lvl2pPr>
      <a:lvl3pPr marL="180000" indent="-180000" algn="l" defTabSz="914400" rtl="0" eaLnBrk="1" latinLnBrk="0" hangingPunct="1">
        <a:spcBef>
          <a:spcPts val="400"/>
        </a:spcBef>
        <a:buClr>
          <a:schemeClr val="accent1"/>
        </a:buClr>
        <a:buSzPct val="100000"/>
        <a:buFont typeface="Wingdings" pitchFamily="2" charset="2"/>
        <a:buChar char=""/>
        <a:defRPr sz="1600" kern="1200">
          <a:solidFill>
            <a:schemeClr val="tx1"/>
          </a:solidFill>
          <a:latin typeface="+mn-lt"/>
          <a:ea typeface="+mn-ea"/>
          <a:cs typeface="+mn-cs"/>
        </a:defRPr>
      </a:lvl3pPr>
      <a:lvl4pPr marL="360000" indent="-180000" algn="l" defTabSz="914400" rtl="0" eaLnBrk="1" latinLnBrk="0" hangingPunct="1">
        <a:spcBef>
          <a:spcPts val="400"/>
        </a:spcBef>
        <a:buClr>
          <a:schemeClr val="accent2"/>
        </a:buClr>
        <a:buSzPct val="100000"/>
        <a:buFont typeface="Arial" pitchFamily="34" charset="0"/>
        <a:buChar char="–"/>
        <a:defRPr sz="1400" kern="1200">
          <a:solidFill>
            <a:schemeClr val="tx1"/>
          </a:solidFill>
          <a:latin typeface="+mn-lt"/>
          <a:ea typeface="+mn-ea"/>
          <a:cs typeface="+mn-cs"/>
        </a:defRPr>
      </a:lvl4pPr>
      <a:lvl5pPr marL="541338" indent="-180000" algn="l" defTabSz="914400" rtl="0" eaLnBrk="1" latinLnBrk="0" hangingPunct="1">
        <a:spcBef>
          <a:spcPts val="250"/>
        </a:spcBef>
        <a:buClr>
          <a:schemeClr val="accent2"/>
        </a:buClr>
        <a:buSzPct val="100000"/>
        <a:buFont typeface="Courier New" pitchFamily="49" charset="0"/>
        <a:buChar char="o"/>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training.sap.com/" TargetMode="External"/><Relationship Id="rId2" Type="http://schemas.openxmlformats.org/officeDocument/2006/relationships/hyperlink" Target="https://jam4.sapjam.com/groups/2RXjXzLuEdvjfIey01Yt7Z/documents/McRpU4HzpBPT7eSnUuTUKU/slide_viewer" TargetMode="External"/><Relationship Id="rId1" Type="http://schemas.openxmlformats.org/officeDocument/2006/relationships/slideLayout" Target="../slideLayouts/slideLayout8.xml"/><Relationship Id="rId6" Type="http://schemas.openxmlformats.org/officeDocument/2006/relationships/image" Target="../media/image5.png"/><Relationship Id="rId5" Type="http://schemas.openxmlformats.org/officeDocument/2006/relationships/hyperlink" Target="https://partners.successfactors.com/Pages/Partner-Portal-Home.aspx" TargetMode="External"/><Relationship Id="rId4" Type="http://schemas.openxmlformats.org/officeDocument/2006/relationships/hyperlink" Target="https://jam4.sapjam.com/groups/2RXjXzLuEdvjfIey01Yt7Z/documents/NsFGoErFGqhrBpoWLIGBmT/slide_viewe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Live Demos:  Demo Access &amp; Support</a:t>
            </a:r>
            <a:endParaRPr lang="de-DE" dirty="0"/>
          </a:p>
        </p:txBody>
      </p:sp>
      <p:sp>
        <p:nvSpPr>
          <p:cNvPr id="3" name="Text Placeholder 2"/>
          <p:cNvSpPr>
            <a:spLocks noGrp="1"/>
          </p:cNvSpPr>
          <p:nvPr>
            <p:ph type="body" sz="quarter" idx="10"/>
          </p:nvPr>
        </p:nvSpPr>
        <p:spPr>
          <a:xfrm>
            <a:off x="324000" y="1305120"/>
            <a:ext cx="5713358" cy="3831818"/>
          </a:xfrm>
        </p:spPr>
        <p:txBody>
          <a:bodyPr/>
          <a:lstStyle/>
          <a:p>
            <a:r>
              <a:rPr lang="de-DE" sz="1100" b="1" dirty="0" err="1" smtClean="0">
                <a:cs typeface="Arial" panose="020B0604020202020204" pitchFamily="34" charset="0"/>
              </a:rPr>
              <a:t>Please</a:t>
            </a:r>
            <a:r>
              <a:rPr lang="de-DE" sz="1100" b="1" dirty="0" smtClean="0">
                <a:cs typeface="Arial" panose="020B0604020202020204" pitchFamily="34" charset="0"/>
              </a:rPr>
              <a:t> </a:t>
            </a:r>
            <a:r>
              <a:rPr lang="de-DE" sz="1100" b="1" dirty="0" err="1" smtClean="0">
                <a:cs typeface="Arial" panose="020B0604020202020204" pitchFamily="34" charset="0"/>
              </a:rPr>
              <a:t>refer</a:t>
            </a:r>
            <a:r>
              <a:rPr lang="de-DE" sz="1100" b="1" dirty="0" smtClean="0">
                <a:cs typeface="Arial" panose="020B0604020202020204" pitchFamily="34" charset="0"/>
              </a:rPr>
              <a:t> </a:t>
            </a:r>
            <a:r>
              <a:rPr lang="de-DE" sz="1100" b="1" dirty="0" err="1" smtClean="0">
                <a:cs typeface="Arial" panose="020B0604020202020204" pitchFamily="34" charset="0"/>
              </a:rPr>
              <a:t>to</a:t>
            </a:r>
            <a:r>
              <a:rPr lang="de-DE" sz="1100" b="1" dirty="0" smtClean="0">
                <a:cs typeface="Arial" panose="020B0604020202020204" pitchFamily="34" charset="0"/>
              </a:rPr>
              <a:t> </a:t>
            </a:r>
            <a:r>
              <a:rPr lang="de-DE" sz="1100" b="1" dirty="0" err="1" smtClean="0">
                <a:cs typeface="Arial" panose="020B0604020202020204" pitchFamily="34" charset="0"/>
              </a:rPr>
              <a:t>demo</a:t>
            </a:r>
            <a:r>
              <a:rPr lang="de-DE" sz="1100" b="1" dirty="0" smtClean="0">
                <a:cs typeface="Arial" panose="020B0604020202020204" pitchFamily="34" charset="0"/>
              </a:rPr>
              <a:t> </a:t>
            </a:r>
            <a:r>
              <a:rPr lang="de-DE" sz="1100" b="1" dirty="0" err="1" smtClean="0">
                <a:cs typeface="Arial" panose="020B0604020202020204" pitchFamily="34" charset="0"/>
              </a:rPr>
              <a:t>request</a:t>
            </a:r>
            <a:r>
              <a:rPr lang="de-DE" sz="1100" b="1" dirty="0" smtClean="0">
                <a:cs typeface="Arial" panose="020B0604020202020204" pitchFamily="34" charset="0"/>
              </a:rPr>
              <a:t> </a:t>
            </a:r>
            <a:r>
              <a:rPr lang="de-DE" sz="1100" b="1" dirty="0" err="1" smtClean="0">
                <a:cs typeface="Arial" panose="020B0604020202020204" pitchFamily="34" charset="0"/>
              </a:rPr>
              <a:t>user</a:t>
            </a:r>
            <a:r>
              <a:rPr lang="de-DE" sz="1100" b="1" dirty="0" smtClean="0">
                <a:cs typeface="Arial" panose="020B0604020202020204" pitchFamily="34" charset="0"/>
              </a:rPr>
              <a:t> </a:t>
            </a:r>
            <a:r>
              <a:rPr lang="de-DE" sz="1100" b="1" dirty="0" err="1" smtClean="0">
                <a:cs typeface="Arial" panose="020B0604020202020204" pitchFamily="34" charset="0"/>
              </a:rPr>
              <a:t>guide</a:t>
            </a:r>
            <a:r>
              <a:rPr lang="de-DE" sz="1100" b="1" dirty="0" smtClean="0">
                <a:cs typeface="Arial" panose="020B0604020202020204" pitchFamily="34" charset="0"/>
              </a:rPr>
              <a:t>:</a:t>
            </a:r>
            <a:endParaRPr lang="de-DE" sz="1100" dirty="0" smtClean="0">
              <a:cs typeface="Arial" panose="020B0604020202020204" pitchFamily="34" charset="0"/>
            </a:endParaRPr>
          </a:p>
          <a:p>
            <a:pPr lvl="1"/>
            <a:r>
              <a:rPr lang="de-DE" sz="1100" dirty="0" smtClean="0">
                <a:cs typeface="Arial" panose="020B0604020202020204" pitchFamily="34" charset="0"/>
              </a:rPr>
              <a:t>SAP Jam Partner </a:t>
            </a:r>
            <a:r>
              <a:rPr lang="de-DE" sz="1100" dirty="0" err="1" smtClean="0">
                <a:cs typeface="Arial" panose="020B0604020202020204" pitchFamily="34" charset="0"/>
              </a:rPr>
              <a:t>Enablement</a:t>
            </a:r>
            <a:r>
              <a:rPr lang="de-DE" sz="1100" dirty="0" smtClean="0">
                <a:cs typeface="Arial" panose="020B0604020202020204" pitchFamily="34" charset="0"/>
              </a:rPr>
              <a:t> &gt; Content &gt; Demos &gt; </a:t>
            </a:r>
            <a:r>
              <a:rPr lang="de-DE" sz="1100" dirty="0" smtClean="0">
                <a:cs typeface="Arial" panose="020B0604020202020204" pitchFamily="34" charset="0"/>
                <a:hlinkClick r:id="rId2"/>
              </a:rPr>
              <a:t>Demo Request User Guide</a:t>
            </a:r>
            <a:endParaRPr lang="de-DE" sz="1100" dirty="0" smtClean="0">
              <a:cs typeface="Arial" panose="020B0604020202020204" pitchFamily="34" charset="0"/>
            </a:endParaRPr>
          </a:p>
          <a:p>
            <a:pPr lvl="1"/>
            <a:r>
              <a:rPr lang="de-DE" sz="1100" dirty="0" err="1" smtClean="0">
                <a:cs typeface="Arial" panose="020B0604020202020204" pitchFamily="34" charset="0"/>
              </a:rPr>
              <a:t>You</a:t>
            </a:r>
            <a:r>
              <a:rPr lang="de-DE" sz="1100" dirty="0" smtClean="0">
                <a:cs typeface="Arial" panose="020B0604020202020204" pitchFamily="34" charset="0"/>
              </a:rPr>
              <a:t> </a:t>
            </a:r>
            <a:r>
              <a:rPr lang="de-DE" sz="1100" dirty="0" err="1" smtClean="0">
                <a:cs typeface="Arial" panose="020B0604020202020204" pitchFamily="34" charset="0"/>
              </a:rPr>
              <a:t>need</a:t>
            </a:r>
            <a:r>
              <a:rPr lang="de-DE" sz="1100" dirty="0" smtClean="0">
                <a:cs typeface="Arial" panose="020B0604020202020204" pitchFamily="34" charset="0"/>
              </a:rPr>
              <a:t> </a:t>
            </a:r>
            <a:r>
              <a:rPr lang="de-DE" sz="1100" dirty="0" err="1" smtClean="0">
                <a:cs typeface="Arial" panose="020B0604020202020204" pitchFamily="34" charset="0"/>
              </a:rPr>
              <a:t>to</a:t>
            </a:r>
            <a:r>
              <a:rPr lang="de-DE" sz="1100" dirty="0" smtClean="0">
                <a:cs typeface="Arial" panose="020B0604020202020204" pitchFamily="34" charset="0"/>
              </a:rPr>
              <a:t> </a:t>
            </a:r>
            <a:r>
              <a:rPr lang="de-DE" sz="1100" dirty="0" err="1" smtClean="0">
                <a:cs typeface="Arial" panose="020B0604020202020204" pitchFamily="34" charset="0"/>
              </a:rPr>
              <a:t>be</a:t>
            </a:r>
            <a:r>
              <a:rPr lang="de-DE" sz="1100" dirty="0" smtClean="0">
                <a:cs typeface="Arial" panose="020B0604020202020204" pitchFamily="34" charset="0"/>
              </a:rPr>
              <a:t> a PartnerEdge </a:t>
            </a:r>
            <a:r>
              <a:rPr lang="de-DE" sz="1100" dirty="0" err="1" smtClean="0">
                <a:cs typeface="Arial" panose="020B0604020202020204" pitchFamily="34" charset="0"/>
              </a:rPr>
              <a:t>partner</a:t>
            </a:r>
            <a:r>
              <a:rPr lang="de-DE" sz="1100" dirty="0" smtClean="0">
                <a:cs typeface="Arial" panose="020B0604020202020204" pitchFamily="34" charset="0"/>
              </a:rPr>
              <a:t> </a:t>
            </a:r>
            <a:r>
              <a:rPr lang="de-DE" sz="1100" dirty="0" err="1" smtClean="0">
                <a:cs typeface="Arial" panose="020B0604020202020204" pitchFamily="34" charset="0"/>
              </a:rPr>
              <a:t>and</a:t>
            </a:r>
            <a:r>
              <a:rPr lang="de-DE" sz="1100" dirty="0" smtClean="0">
                <a:cs typeface="Arial" panose="020B0604020202020204" pitchFamily="34" charset="0"/>
              </a:rPr>
              <a:t> </a:t>
            </a:r>
            <a:r>
              <a:rPr lang="de-DE" sz="1100" dirty="0" err="1" smtClean="0">
                <a:cs typeface="Arial" panose="020B0604020202020204" pitchFamily="34" charset="0"/>
              </a:rPr>
              <a:t>ask</a:t>
            </a:r>
            <a:r>
              <a:rPr lang="de-DE" sz="1100" dirty="0" smtClean="0">
                <a:cs typeface="Arial" panose="020B0604020202020204" pitchFamily="34" charset="0"/>
              </a:rPr>
              <a:t> </a:t>
            </a:r>
            <a:r>
              <a:rPr lang="de-DE" sz="1100" dirty="0" err="1" smtClean="0">
                <a:cs typeface="Arial" panose="020B0604020202020204" pitchFamily="34" charset="0"/>
              </a:rPr>
              <a:t>your</a:t>
            </a:r>
            <a:r>
              <a:rPr lang="de-DE" sz="1100" dirty="0" smtClean="0">
                <a:cs typeface="Arial" panose="020B0604020202020204" pitchFamily="34" charset="0"/>
              </a:rPr>
              <a:t> Partner Manager / SAP Partner Service </a:t>
            </a:r>
            <a:r>
              <a:rPr lang="de-DE" sz="1100" dirty="0" err="1" smtClean="0">
                <a:cs typeface="Arial" panose="020B0604020202020204" pitchFamily="34" charset="0"/>
              </a:rPr>
              <a:t>Advisor</a:t>
            </a:r>
            <a:r>
              <a:rPr lang="de-DE" sz="1100" dirty="0" smtClean="0">
                <a:cs typeface="Arial" panose="020B0604020202020204" pitchFamily="34" charset="0"/>
              </a:rPr>
              <a:t> </a:t>
            </a:r>
            <a:r>
              <a:rPr lang="de-DE" sz="1100" dirty="0" err="1" smtClean="0">
                <a:cs typeface="Arial" panose="020B0604020202020204" pitchFamily="34" charset="0"/>
              </a:rPr>
              <a:t>for</a:t>
            </a:r>
            <a:r>
              <a:rPr lang="de-DE" sz="1100" dirty="0" smtClean="0">
                <a:cs typeface="Arial" panose="020B0604020202020204" pitchFamily="34" charset="0"/>
              </a:rPr>
              <a:t> </a:t>
            </a:r>
            <a:r>
              <a:rPr lang="de-DE" sz="1100" dirty="0" err="1" smtClean="0">
                <a:cs typeface="Arial" panose="020B0604020202020204" pitchFamily="34" charset="0"/>
              </a:rPr>
              <a:t>help</a:t>
            </a:r>
            <a:r>
              <a:rPr lang="de-DE" sz="1100" dirty="0" smtClean="0">
                <a:cs typeface="Arial" panose="020B0604020202020204" pitchFamily="34" charset="0"/>
              </a:rPr>
              <a:t> </a:t>
            </a:r>
            <a:r>
              <a:rPr lang="de-DE" sz="1100" dirty="0" err="1" smtClean="0">
                <a:cs typeface="Arial" panose="020B0604020202020204" pitchFamily="34" charset="0"/>
              </a:rPr>
              <a:t>to</a:t>
            </a:r>
            <a:r>
              <a:rPr lang="de-DE" sz="1100" dirty="0" smtClean="0">
                <a:cs typeface="Arial" panose="020B0604020202020204" pitchFamily="34" charset="0"/>
              </a:rPr>
              <a:t> </a:t>
            </a:r>
            <a:r>
              <a:rPr lang="de-DE" sz="1100" dirty="0" err="1" smtClean="0">
                <a:cs typeface="Arial" panose="020B0604020202020204" pitchFamily="34" charset="0"/>
              </a:rPr>
              <a:t>get</a:t>
            </a:r>
            <a:r>
              <a:rPr lang="de-DE" sz="1100" dirty="0" smtClean="0">
                <a:cs typeface="Arial" panose="020B0604020202020204" pitchFamily="34" charset="0"/>
              </a:rPr>
              <a:t> </a:t>
            </a:r>
            <a:r>
              <a:rPr lang="de-DE" sz="1100" dirty="0" err="1" smtClean="0">
                <a:cs typeface="Arial" panose="020B0604020202020204" pitchFamily="34" charset="0"/>
              </a:rPr>
              <a:t>onboarded</a:t>
            </a:r>
            <a:r>
              <a:rPr lang="de-DE" sz="1100" dirty="0" smtClean="0">
                <a:cs typeface="Arial" panose="020B0604020202020204" pitchFamily="34" charset="0"/>
              </a:rPr>
              <a:t> </a:t>
            </a:r>
            <a:r>
              <a:rPr lang="de-DE" sz="1100" dirty="0" err="1" smtClean="0">
                <a:cs typeface="Arial" panose="020B0604020202020204" pitchFamily="34" charset="0"/>
              </a:rPr>
              <a:t>to</a:t>
            </a:r>
            <a:r>
              <a:rPr lang="de-DE" sz="1100" dirty="0" smtClean="0">
                <a:cs typeface="Arial" panose="020B0604020202020204" pitchFamily="34" charset="0"/>
              </a:rPr>
              <a:t> </a:t>
            </a:r>
            <a:r>
              <a:rPr lang="de-DE" sz="1100" dirty="0" err="1" smtClean="0">
                <a:cs typeface="Arial" panose="020B0604020202020204" pitchFamily="34" charset="0"/>
              </a:rPr>
              <a:t>be</a:t>
            </a:r>
            <a:r>
              <a:rPr lang="de-DE" sz="1100" dirty="0" smtClean="0">
                <a:cs typeface="Arial" panose="020B0604020202020204" pitchFamily="34" charset="0"/>
              </a:rPr>
              <a:t> </a:t>
            </a:r>
            <a:r>
              <a:rPr lang="de-DE" sz="1100" dirty="0" err="1" smtClean="0">
                <a:cs typeface="Arial" panose="020B0604020202020204" pitchFamily="34" charset="0"/>
              </a:rPr>
              <a:t>able</a:t>
            </a:r>
            <a:r>
              <a:rPr lang="de-DE" sz="1100" dirty="0" smtClean="0">
                <a:cs typeface="Arial" panose="020B0604020202020204" pitchFamily="34" charset="0"/>
              </a:rPr>
              <a:t> </a:t>
            </a:r>
            <a:r>
              <a:rPr lang="de-DE" sz="1100" dirty="0" err="1" smtClean="0">
                <a:cs typeface="Arial" panose="020B0604020202020204" pitchFamily="34" charset="0"/>
              </a:rPr>
              <a:t>to</a:t>
            </a:r>
            <a:r>
              <a:rPr lang="de-DE" sz="1100" dirty="0" smtClean="0">
                <a:cs typeface="Arial" panose="020B0604020202020204" pitchFamily="34" charset="0"/>
              </a:rPr>
              <a:t> </a:t>
            </a:r>
            <a:r>
              <a:rPr lang="de-DE" sz="1100" dirty="0" err="1" smtClean="0">
                <a:cs typeface="Arial" panose="020B0604020202020204" pitchFamily="34" charset="0"/>
              </a:rPr>
              <a:t>request</a:t>
            </a:r>
            <a:r>
              <a:rPr lang="de-DE" sz="1100" dirty="0" smtClean="0">
                <a:cs typeface="Arial" panose="020B0604020202020204" pitchFamily="34" charset="0"/>
              </a:rPr>
              <a:t> </a:t>
            </a:r>
            <a:r>
              <a:rPr lang="de-DE" sz="1100" dirty="0" err="1" smtClean="0">
                <a:cs typeface="Arial" panose="020B0604020202020204" pitchFamily="34" charset="0"/>
              </a:rPr>
              <a:t>the</a:t>
            </a:r>
            <a:r>
              <a:rPr lang="de-DE" sz="1100" dirty="0" smtClean="0">
                <a:cs typeface="Arial" panose="020B0604020202020204" pitchFamily="34" charset="0"/>
              </a:rPr>
              <a:t> </a:t>
            </a:r>
            <a:r>
              <a:rPr lang="de-DE" sz="1100" dirty="0" err="1" smtClean="0">
                <a:cs typeface="Arial" panose="020B0604020202020204" pitchFamily="34" charset="0"/>
              </a:rPr>
              <a:t>demo</a:t>
            </a:r>
            <a:r>
              <a:rPr lang="de-DE" sz="1100" dirty="0" smtClean="0">
                <a:cs typeface="Arial" panose="020B0604020202020204" pitchFamily="34" charset="0"/>
              </a:rPr>
              <a:t> </a:t>
            </a:r>
            <a:r>
              <a:rPr lang="de-DE" sz="1100" dirty="0" err="1" smtClean="0">
                <a:cs typeface="Arial" panose="020B0604020202020204" pitchFamily="34" charset="0"/>
              </a:rPr>
              <a:t>system</a:t>
            </a:r>
            <a:endParaRPr lang="de-DE" sz="1100" dirty="0" smtClean="0">
              <a:cs typeface="Arial" panose="020B0604020202020204" pitchFamily="34" charset="0"/>
            </a:endParaRPr>
          </a:p>
          <a:p>
            <a:pPr lvl="1"/>
            <a:r>
              <a:rPr lang="de-DE" sz="1100" dirty="0" err="1" smtClean="0">
                <a:cs typeface="Arial" panose="020B0604020202020204" pitchFamily="34" charset="0"/>
              </a:rPr>
              <a:t>Remark</a:t>
            </a:r>
            <a:r>
              <a:rPr lang="de-DE" sz="1100" dirty="0" smtClean="0">
                <a:cs typeface="Arial" panose="020B0604020202020204" pitchFamily="34" charset="0"/>
              </a:rPr>
              <a:t>: </a:t>
            </a:r>
            <a:r>
              <a:rPr lang="de-DE" sz="1100" dirty="0" err="1" smtClean="0">
                <a:cs typeface="Arial" panose="020B0604020202020204" pitchFamily="34" charset="0"/>
              </a:rPr>
              <a:t>For</a:t>
            </a:r>
            <a:r>
              <a:rPr lang="de-DE" sz="1100" dirty="0" smtClean="0">
                <a:cs typeface="Arial" panose="020B0604020202020204" pitchFamily="34" charset="0"/>
              </a:rPr>
              <a:t> SAP </a:t>
            </a:r>
            <a:r>
              <a:rPr lang="de-DE" sz="1100" dirty="0" err="1" smtClean="0">
                <a:cs typeface="Arial" panose="020B0604020202020204" pitchFamily="34" charset="0"/>
              </a:rPr>
              <a:t>employees</a:t>
            </a:r>
            <a:r>
              <a:rPr lang="de-DE" sz="1100" dirty="0" smtClean="0">
                <a:cs typeface="Arial" panose="020B0604020202020204" pitchFamily="34" charset="0"/>
              </a:rPr>
              <a:t> </a:t>
            </a:r>
            <a:r>
              <a:rPr lang="de-DE" sz="1100" dirty="0" err="1" smtClean="0">
                <a:cs typeface="Arial" panose="020B0604020202020204" pitchFamily="34" charset="0"/>
              </a:rPr>
              <a:t>the</a:t>
            </a:r>
            <a:r>
              <a:rPr lang="de-DE" sz="1100" dirty="0" smtClean="0">
                <a:cs typeface="Arial" panose="020B0604020202020204" pitchFamily="34" charset="0"/>
              </a:rPr>
              <a:t> </a:t>
            </a:r>
            <a:r>
              <a:rPr lang="de-DE" sz="1100" dirty="0" err="1" smtClean="0">
                <a:cs typeface="Arial" panose="020B0604020202020204" pitchFamily="34" charset="0"/>
              </a:rPr>
              <a:t>process</a:t>
            </a:r>
            <a:r>
              <a:rPr lang="de-DE" sz="1100" dirty="0" smtClean="0">
                <a:cs typeface="Arial" panose="020B0604020202020204" pitchFamily="34" charset="0"/>
              </a:rPr>
              <a:t> </a:t>
            </a:r>
            <a:r>
              <a:rPr lang="de-DE" sz="1100" dirty="0" err="1" smtClean="0">
                <a:cs typeface="Arial" panose="020B0604020202020204" pitchFamily="34" charset="0"/>
              </a:rPr>
              <a:t>is</a:t>
            </a:r>
            <a:r>
              <a:rPr lang="de-DE" sz="1100" dirty="0" smtClean="0">
                <a:cs typeface="Arial" panose="020B0604020202020204" pitchFamily="34" charset="0"/>
              </a:rPr>
              <a:t> different: </a:t>
            </a:r>
            <a:r>
              <a:rPr lang="de-DE" sz="1100" dirty="0" err="1" smtClean="0">
                <a:cs typeface="Arial" panose="020B0604020202020204" pitchFamily="34" charset="0"/>
              </a:rPr>
              <a:t>Please</a:t>
            </a:r>
            <a:r>
              <a:rPr lang="de-DE" sz="1100" dirty="0" smtClean="0">
                <a:cs typeface="Arial" panose="020B0604020202020204" pitchFamily="34" charset="0"/>
              </a:rPr>
              <a:t> </a:t>
            </a:r>
            <a:r>
              <a:rPr lang="de-DE" sz="1100" dirty="0" err="1" smtClean="0">
                <a:cs typeface="Arial" panose="020B0604020202020204" pitchFamily="34" charset="0"/>
              </a:rPr>
              <a:t>create</a:t>
            </a:r>
            <a:r>
              <a:rPr lang="de-DE" sz="1100" dirty="0" smtClean="0">
                <a:cs typeface="Arial" panose="020B0604020202020204" pitchFamily="34" charset="0"/>
              </a:rPr>
              <a:t> an IT-</a:t>
            </a:r>
            <a:r>
              <a:rPr lang="de-DE" sz="1100" dirty="0" err="1" smtClean="0">
                <a:cs typeface="Arial" panose="020B0604020202020204" pitchFamily="34" charset="0"/>
              </a:rPr>
              <a:t>Direct</a:t>
            </a:r>
            <a:r>
              <a:rPr lang="de-DE" sz="1100" dirty="0" smtClean="0">
                <a:cs typeface="Arial" panose="020B0604020202020204" pitchFamily="34" charset="0"/>
              </a:rPr>
              <a:t> Ticket </a:t>
            </a:r>
            <a:r>
              <a:rPr lang="de-DE" sz="1100" dirty="0" err="1" smtClean="0">
                <a:cs typeface="Arial" panose="020B0604020202020204" pitchFamily="34" charset="0"/>
              </a:rPr>
              <a:t>with</a:t>
            </a:r>
            <a:r>
              <a:rPr lang="de-DE" sz="1100" dirty="0" smtClean="0">
                <a:cs typeface="Arial" panose="020B0604020202020204" pitchFamily="34" charset="0"/>
              </a:rPr>
              <a:t> </a:t>
            </a:r>
            <a:r>
              <a:rPr lang="de-DE" sz="1100" dirty="0" err="1" smtClean="0">
                <a:cs typeface="Arial" panose="020B0604020202020204" pitchFamily="34" charset="0"/>
              </a:rPr>
              <a:t>the</a:t>
            </a:r>
            <a:r>
              <a:rPr lang="de-DE" sz="1100" dirty="0" smtClean="0">
                <a:cs typeface="Arial" panose="020B0604020202020204" pitchFamily="34" charset="0"/>
              </a:rPr>
              <a:t> </a:t>
            </a:r>
            <a:r>
              <a:rPr lang="de-DE" sz="1100" dirty="0" err="1" smtClean="0">
                <a:cs typeface="Arial" panose="020B0604020202020204" pitchFamily="34" charset="0"/>
              </a:rPr>
              <a:t>component</a:t>
            </a:r>
            <a:r>
              <a:rPr lang="de-DE" sz="1100" dirty="0" smtClean="0">
                <a:cs typeface="Arial" panose="020B0604020202020204" pitchFamily="34" charset="0"/>
              </a:rPr>
              <a:t> I</a:t>
            </a:r>
            <a:r>
              <a:rPr lang="en-US" sz="1100" dirty="0" smtClean="0"/>
              <a:t>MFIT_SE </a:t>
            </a:r>
            <a:r>
              <a:rPr lang="de-DE" sz="1100" dirty="0" err="1" smtClean="0">
                <a:cs typeface="Arial" panose="020B0604020202020204" pitchFamily="34" charset="0"/>
              </a:rPr>
              <a:t>to</a:t>
            </a:r>
            <a:r>
              <a:rPr lang="de-DE" sz="1100" dirty="0" smtClean="0">
                <a:cs typeface="Arial" panose="020B0604020202020204" pitchFamily="34" charset="0"/>
              </a:rPr>
              <a:t> </a:t>
            </a:r>
            <a:r>
              <a:rPr lang="de-DE" sz="1100" dirty="0" err="1" smtClean="0">
                <a:cs typeface="Arial" panose="020B0604020202020204" pitchFamily="34" charset="0"/>
              </a:rPr>
              <a:t>request</a:t>
            </a:r>
            <a:r>
              <a:rPr lang="de-DE" sz="1100" dirty="0" smtClean="0">
                <a:cs typeface="Arial" panose="020B0604020202020204" pitchFamily="34" charset="0"/>
              </a:rPr>
              <a:t> a </a:t>
            </a:r>
            <a:r>
              <a:rPr lang="de-DE" sz="1100" dirty="0" err="1" smtClean="0">
                <a:cs typeface="Arial" panose="020B0604020202020204" pitchFamily="34" charset="0"/>
              </a:rPr>
              <a:t>demo</a:t>
            </a:r>
            <a:r>
              <a:rPr lang="de-DE" sz="1100" dirty="0" smtClean="0">
                <a:cs typeface="Arial" panose="020B0604020202020204" pitchFamily="34" charset="0"/>
              </a:rPr>
              <a:t> </a:t>
            </a:r>
            <a:r>
              <a:rPr lang="de-DE" sz="1100" dirty="0" err="1" smtClean="0">
                <a:cs typeface="Arial" panose="020B0604020202020204" pitchFamily="34" charset="0"/>
              </a:rPr>
              <a:t>system</a:t>
            </a:r>
            <a:r>
              <a:rPr lang="de-DE" sz="1100" dirty="0" smtClean="0">
                <a:cs typeface="Arial" panose="020B0604020202020204" pitchFamily="34" charset="0"/>
              </a:rPr>
              <a:t> </a:t>
            </a:r>
            <a:r>
              <a:rPr lang="de-DE" sz="1100" dirty="0" err="1" smtClean="0">
                <a:cs typeface="Arial" panose="020B0604020202020204" pitchFamily="34" charset="0"/>
              </a:rPr>
              <a:t>or</a:t>
            </a:r>
            <a:r>
              <a:rPr lang="de-DE" sz="1100" dirty="0" smtClean="0">
                <a:cs typeface="Arial" panose="020B0604020202020204" pitchFamily="34" charset="0"/>
              </a:rPr>
              <a:t> </a:t>
            </a:r>
            <a:r>
              <a:rPr lang="de-DE" sz="1100" dirty="0" err="1" smtClean="0">
                <a:cs typeface="Arial" panose="020B0604020202020204" pitchFamily="34" charset="0"/>
              </a:rPr>
              <a:t>create</a:t>
            </a:r>
            <a:r>
              <a:rPr lang="de-DE" sz="1100" dirty="0" smtClean="0">
                <a:cs typeface="Arial" panose="020B0604020202020204" pitchFamily="34" charset="0"/>
              </a:rPr>
              <a:t> a DBR, </a:t>
            </a:r>
            <a:r>
              <a:rPr lang="de-DE" sz="1100" dirty="0" err="1" smtClean="0">
                <a:cs typeface="Arial" panose="020B0604020202020204" pitchFamily="34" charset="0"/>
              </a:rPr>
              <a:t>demo</a:t>
            </a:r>
            <a:r>
              <a:rPr lang="de-DE" sz="1100" dirty="0" smtClean="0">
                <a:cs typeface="Arial" panose="020B0604020202020204" pitchFamily="34" charset="0"/>
              </a:rPr>
              <a:t> </a:t>
            </a:r>
            <a:r>
              <a:rPr lang="de-DE" sz="1100" dirty="0" err="1" smtClean="0">
                <a:cs typeface="Arial" panose="020B0604020202020204" pitchFamily="34" charset="0"/>
              </a:rPr>
              <a:t>build</a:t>
            </a:r>
            <a:r>
              <a:rPr lang="de-DE" sz="1100" dirty="0" smtClean="0">
                <a:cs typeface="Arial" panose="020B0604020202020204" pitchFamily="34" charset="0"/>
              </a:rPr>
              <a:t> </a:t>
            </a:r>
            <a:r>
              <a:rPr lang="de-DE" sz="1100" dirty="0" err="1" smtClean="0">
                <a:cs typeface="Arial" panose="020B0604020202020204" pitchFamily="34" charset="0"/>
              </a:rPr>
              <a:t>request</a:t>
            </a:r>
            <a:r>
              <a:rPr lang="de-DE" sz="1100" dirty="0" smtClean="0">
                <a:cs typeface="Arial" panose="020B0604020202020204" pitchFamily="34" charset="0"/>
              </a:rPr>
              <a:t>, </a:t>
            </a:r>
            <a:r>
              <a:rPr lang="de-DE" sz="1100" dirty="0" err="1" smtClean="0">
                <a:cs typeface="Arial" panose="020B0604020202020204" pitchFamily="34" charset="0"/>
              </a:rPr>
              <a:t>to</a:t>
            </a:r>
            <a:r>
              <a:rPr lang="de-DE" sz="1100" dirty="0" smtClean="0">
                <a:cs typeface="Arial" panose="020B0604020202020204" pitchFamily="34" charset="0"/>
              </a:rPr>
              <a:t> </a:t>
            </a:r>
            <a:r>
              <a:rPr lang="de-DE" sz="1100" dirty="0" err="1" smtClean="0">
                <a:cs typeface="Arial" panose="020B0604020202020204" pitchFamily="34" charset="0"/>
              </a:rPr>
              <a:t>ask</a:t>
            </a:r>
            <a:r>
              <a:rPr lang="de-DE" sz="1100" dirty="0" smtClean="0">
                <a:cs typeface="Arial" panose="020B0604020202020204" pitchFamily="34" charset="0"/>
              </a:rPr>
              <a:t> </a:t>
            </a:r>
            <a:r>
              <a:rPr lang="de-DE" sz="1100" dirty="0" err="1" smtClean="0">
                <a:cs typeface="Arial" panose="020B0604020202020204" pitchFamily="34" charset="0"/>
              </a:rPr>
              <a:t>for</a:t>
            </a:r>
            <a:r>
              <a:rPr lang="de-DE" sz="1100" dirty="0" smtClean="0">
                <a:cs typeface="Arial" panose="020B0604020202020204" pitchFamily="34" charset="0"/>
              </a:rPr>
              <a:t> </a:t>
            </a:r>
            <a:r>
              <a:rPr lang="de-DE" sz="1100" dirty="0" err="1" smtClean="0">
                <a:cs typeface="Arial" panose="020B0604020202020204" pitchFamily="34" charset="0"/>
              </a:rPr>
              <a:t>integrations</a:t>
            </a:r>
            <a:r>
              <a:rPr lang="de-DE" sz="1100" dirty="0" smtClean="0">
                <a:cs typeface="Arial" panose="020B0604020202020204" pitchFamily="34" charset="0"/>
              </a:rPr>
              <a:t> </a:t>
            </a:r>
            <a:r>
              <a:rPr lang="de-DE" sz="1100" dirty="0" err="1" smtClean="0">
                <a:cs typeface="Arial" panose="020B0604020202020204" pitchFamily="34" charset="0"/>
              </a:rPr>
              <a:t>needed</a:t>
            </a:r>
            <a:endParaRPr lang="en-US" sz="1100" u="sng" dirty="0">
              <a:cs typeface="Arial" panose="020B0604020202020204" pitchFamily="34" charset="0"/>
            </a:endParaRPr>
          </a:p>
          <a:p>
            <a:pPr indent="-180000"/>
            <a:r>
              <a:rPr lang="en-US" sz="1100" b="1" dirty="0" err="1" smtClean="0">
                <a:cs typeface="Arial" panose="020B0604020202020204" pitchFamily="34" charset="0"/>
              </a:rPr>
              <a:t>Tipps</a:t>
            </a:r>
            <a:r>
              <a:rPr lang="en-US" sz="1100" b="1" dirty="0" smtClean="0">
                <a:cs typeface="Arial" panose="020B0604020202020204" pitchFamily="34" charset="0"/>
              </a:rPr>
              <a:t> &amp; Tricks</a:t>
            </a:r>
          </a:p>
          <a:p>
            <a:pPr marL="228600" lvl="1" indent="-228600">
              <a:buClrTx/>
              <a:buFont typeface="+mj-lt"/>
              <a:buAutoNum type="arabicPeriod"/>
            </a:pPr>
            <a:r>
              <a:rPr lang="de-DE" sz="1100" dirty="0" err="1" smtClean="0">
                <a:cs typeface="Arial" panose="020B0604020202020204" pitchFamily="34" charset="0"/>
              </a:rPr>
              <a:t>Ask</a:t>
            </a:r>
            <a:r>
              <a:rPr lang="de-DE" sz="1100" dirty="0" smtClean="0">
                <a:cs typeface="Arial" panose="020B0604020202020204" pitchFamily="34" charset="0"/>
              </a:rPr>
              <a:t> </a:t>
            </a:r>
            <a:r>
              <a:rPr lang="de-DE" sz="1100" dirty="0" err="1" smtClean="0">
                <a:cs typeface="Arial" panose="020B0604020202020204" pitchFamily="34" charset="0"/>
              </a:rPr>
              <a:t>your</a:t>
            </a:r>
            <a:r>
              <a:rPr lang="de-DE" sz="1100" dirty="0" smtClean="0">
                <a:cs typeface="Arial" panose="020B0604020202020204" pitchFamily="34" charset="0"/>
              </a:rPr>
              <a:t> PSA </a:t>
            </a:r>
            <a:r>
              <a:rPr lang="de-DE" sz="1100" dirty="0" err="1" smtClean="0">
                <a:cs typeface="Arial" panose="020B0604020202020204" pitchFamily="34" charset="0"/>
              </a:rPr>
              <a:t>or</a:t>
            </a:r>
            <a:r>
              <a:rPr lang="de-DE" sz="1100" dirty="0" smtClean="0">
                <a:cs typeface="Arial" panose="020B0604020202020204" pitchFamily="34" charset="0"/>
              </a:rPr>
              <a:t> </a:t>
            </a:r>
            <a:r>
              <a:rPr lang="de-DE" sz="1100" dirty="0" err="1" smtClean="0">
                <a:cs typeface="Arial" panose="020B0604020202020204" pitchFamily="34" charset="0"/>
              </a:rPr>
              <a:t>internal</a:t>
            </a:r>
            <a:r>
              <a:rPr lang="de-DE" sz="1100" dirty="0" smtClean="0">
                <a:cs typeface="Arial" panose="020B0604020202020204" pitchFamily="34" charset="0"/>
              </a:rPr>
              <a:t> </a:t>
            </a:r>
            <a:r>
              <a:rPr lang="de-DE" sz="1100" dirty="0" err="1" smtClean="0">
                <a:cs typeface="Arial" panose="020B0604020202020204" pitchFamily="34" charset="0"/>
              </a:rPr>
              <a:t>demo</a:t>
            </a:r>
            <a:r>
              <a:rPr lang="de-DE" sz="1100" dirty="0" smtClean="0">
                <a:cs typeface="Arial" panose="020B0604020202020204" pitchFamily="34" charset="0"/>
              </a:rPr>
              <a:t> </a:t>
            </a:r>
            <a:r>
              <a:rPr lang="de-DE" sz="1100" dirty="0" err="1" smtClean="0">
                <a:cs typeface="Arial" panose="020B0604020202020204" pitchFamily="34" charset="0"/>
              </a:rPr>
              <a:t>champion</a:t>
            </a:r>
            <a:r>
              <a:rPr lang="de-DE" sz="1100" dirty="0" smtClean="0">
                <a:cs typeface="Arial" panose="020B0604020202020204" pitchFamily="34" charset="0"/>
              </a:rPr>
              <a:t> </a:t>
            </a:r>
            <a:r>
              <a:rPr lang="de-DE" sz="1100" dirty="0" err="1" smtClean="0">
                <a:cs typeface="Arial" panose="020B0604020202020204" pitchFamily="34" charset="0"/>
              </a:rPr>
              <a:t>for</a:t>
            </a:r>
            <a:r>
              <a:rPr lang="de-DE" sz="1100" dirty="0" smtClean="0">
                <a:cs typeface="Arial" panose="020B0604020202020204" pitchFamily="34" charset="0"/>
              </a:rPr>
              <a:t> </a:t>
            </a:r>
            <a:r>
              <a:rPr lang="de-DE" sz="1100" dirty="0" err="1" smtClean="0">
                <a:cs typeface="Arial" panose="020B0604020202020204" pitchFamily="34" charset="0"/>
              </a:rPr>
              <a:t>help</a:t>
            </a:r>
            <a:endParaRPr lang="en-US" sz="1100" dirty="0" smtClean="0">
              <a:cs typeface="Arial" panose="020B0604020202020204" pitchFamily="34" charset="0"/>
            </a:endParaRPr>
          </a:p>
          <a:p>
            <a:pPr marL="228600" lvl="1" indent="-228600">
              <a:buClrTx/>
              <a:buFont typeface="+mj-lt"/>
              <a:buAutoNum type="arabicPeriod"/>
            </a:pPr>
            <a:r>
              <a:rPr lang="en-US" sz="1100" dirty="0" smtClean="0">
                <a:cs typeface="Arial" panose="020B0604020202020204" pitchFamily="34" charset="0"/>
              </a:rPr>
              <a:t>Integrate your system with other demo systems. In case you´d like to integrate your system select data center 8 (instead of data center 4). </a:t>
            </a:r>
            <a:endParaRPr lang="en-US" sz="1100" dirty="0">
              <a:cs typeface="Arial" panose="020B0604020202020204" pitchFamily="34" charset="0"/>
            </a:endParaRPr>
          </a:p>
          <a:p>
            <a:pPr marL="228600" lvl="1" indent="-228600">
              <a:buClrTx/>
              <a:buFont typeface="+mj-lt"/>
              <a:buAutoNum type="arabicPeriod"/>
            </a:pPr>
            <a:r>
              <a:rPr lang="en-US" sz="1100" dirty="0" smtClean="0">
                <a:cs typeface="Arial" panose="020B0604020202020204" pitchFamily="34" charset="0"/>
              </a:rPr>
              <a:t>Select ACE which is the ACE Corp. demo company with great demo </a:t>
            </a:r>
            <a:r>
              <a:rPr lang="en-US" sz="1100" dirty="0" smtClean="0">
                <a:cs typeface="Arial" panose="020B0604020202020204" pitchFamily="34" charset="0"/>
              </a:rPr>
              <a:t>data and </a:t>
            </a:r>
            <a:r>
              <a:rPr lang="en-US" sz="1100" smtClean="0">
                <a:cs typeface="Arial" panose="020B0604020202020204" pitchFamily="34" charset="0"/>
              </a:rPr>
              <a:t>Bestrun.</a:t>
            </a:r>
            <a:endParaRPr lang="en-US" sz="1100" b="1" dirty="0">
              <a:cs typeface="Arial" panose="020B0604020202020204" pitchFamily="34" charset="0"/>
            </a:endParaRPr>
          </a:p>
          <a:p>
            <a:r>
              <a:rPr lang="en-US" sz="1100" b="1" dirty="0" smtClean="0">
                <a:cs typeface="Arial" panose="020B0604020202020204" pitchFamily="34" charset="0"/>
              </a:rPr>
              <a:t>Prerequisite</a:t>
            </a:r>
            <a:endParaRPr lang="en-US" sz="1100" b="1" dirty="0">
              <a:cs typeface="Arial" panose="020B0604020202020204" pitchFamily="34" charset="0"/>
            </a:endParaRPr>
          </a:p>
          <a:p>
            <a:pPr lvl="1"/>
            <a:r>
              <a:rPr lang="en-US" sz="1100" dirty="0" smtClean="0">
                <a:cs typeface="Arial" panose="020B0604020202020204" pitchFamily="34" charset="0"/>
              </a:rPr>
              <a:t>available for SAP PartnerEdge Partners that signed a Cloud Addendum </a:t>
            </a:r>
          </a:p>
          <a:p>
            <a:pPr lvl="1"/>
            <a:r>
              <a:rPr lang="en-US" sz="1100" dirty="0" smtClean="0">
                <a:cs typeface="Arial" panose="020B0604020202020204" pitchFamily="34" charset="0"/>
              </a:rPr>
              <a:t>SAP Jam Academy as well as Introduction Academy completed THR80 and THR90 trainings can be booked here: </a:t>
            </a:r>
            <a:r>
              <a:rPr lang="en-US" sz="1100" dirty="0" smtClean="0">
                <a:cs typeface="Arial" panose="020B0604020202020204" pitchFamily="34" charset="0"/>
                <a:hlinkClick r:id="rId3"/>
              </a:rPr>
              <a:t>http://training.sap.com</a:t>
            </a:r>
            <a:r>
              <a:rPr lang="en-US" sz="1100" dirty="0" smtClean="0">
                <a:cs typeface="Arial" panose="020B0604020202020204" pitchFamily="34" charset="0"/>
              </a:rPr>
              <a:t> enter “SAP Jam” in search field)</a:t>
            </a:r>
          </a:p>
          <a:p>
            <a:pPr lvl="1"/>
            <a:r>
              <a:rPr lang="de-DE" sz="1100" dirty="0" err="1" smtClean="0">
                <a:cs typeface="Arial" panose="020B0604020202020204" pitchFamily="34" charset="0"/>
              </a:rPr>
              <a:t>eLearnings</a:t>
            </a:r>
            <a:r>
              <a:rPr lang="de-DE" sz="1100" dirty="0" smtClean="0">
                <a:cs typeface="Arial" panose="020B0604020202020204" pitchFamily="34" charset="0"/>
              </a:rPr>
              <a:t> </a:t>
            </a:r>
            <a:r>
              <a:rPr lang="de-DE" sz="1100" dirty="0" err="1" smtClean="0">
                <a:cs typeface="Arial" panose="020B0604020202020204" pitchFamily="34" charset="0"/>
              </a:rPr>
              <a:t>completed</a:t>
            </a:r>
            <a:r>
              <a:rPr lang="de-DE" sz="1100" dirty="0" smtClean="0">
                <a:cs typeface="Arial" panose="020B0604020202020204" pitchFamily="34" charset="0"/>
              </a:rPr>
              <a:t>. </a:t>
            </a:r>
            <a:r>
              <a:rPr lang="de-DE" sz="1100" dirty="0" err="1" smtClean="0">
                <a:cs typeface="Arial" panose="020B0604020202020204" pitchFamily="34" charset="0"/>
              </a:rPr>
              <a:t>They</a:t>
            </a:r>
            <a:r>
              <a:rPr lang="de-DE" sz="1100" dirty="0" smtClean="0">
                <a:cs typeface="Arial" panose="020B0604020202020204" pitchFamily="34" charset="0"/>
              </a:rPr>
              <a:t> </a:t>
            </a:r>
            <a:r>
              <a:rPr lang="de-DE" sz="1100" dirty="0" err="1" smtClean="0">
                <a:cs typeface="Arial" panose="020B0604020202020204" pitchFamily="34" charset="0"/>
              </a:rPr>
              <a:t>can</a:t>
            </a:r>
            <a:r>
              <a:rPr lang="de-DE" sz="1100" dirty="0" smtClean="0">
                <a:cs typeface="Arial" panose="020B0604020202020204" pitchFamily="34" charset="0"/>
              </a:rPr>
              <a:t> </a:t>
            </a:r>
            <a:r>
              <a:rPr lang="de-DE" sz="1100" dirty="0" err="1" smtClean="0">
                <a:cs typeface="Arial" panose="020B0604020202020204" pitchFamily="34" charset="0"/>
              </a:rPr>
              <a:t>be</a:t>
            </a:r>
            <a:r>
              <a:rPr lang="de-DE" sz="1100" dirty="0" smtClean="0">
                <a:cs typeface="Arial" panose="020B0604020202020204" pitchFamily="34" charset="0"/>
              </a:rPr>
              <a:t> </a:t>
            </a:r>
            <a:r>
              <a:rPr lang="de-DE" sz="1100" dirty="0" err="1" smtClean="0">
                <a:cs typeface="Arial" panose="020B0604020202020204" pitchFamily="34" charset="0"/>
              </a:rPr>
              <a:t>found</a:t>
            </a:r>
            <a:r>
              <a:rPr lang="de-DE" sz="1100" dirty="0" smtClean="0">
                <a:cs typeface="Arial" panose="020B0604020202020204" pitchFamily="34" charset="0"/>
              </a:rPr>
              <a:t> </a:t>
            </a:r>
            <a:r>
              <a:rPr lang="de-DE" sz="1100" dirty="0" err="1" smtClean="0">
                <a:cs typeface="Arial" panose="020B0604020202020204" pitchFamily="34" charset="0"/>
              </a:rPr>
              <a:t>under</a:t>
            </a:r>
            <a:r>
              <a:rPr lang="de-DE" sz="1100" dirty="0" smtClean="0">
                <a:cs typeface="Arial" panose="020B0604020202020204" pitchFamily="34" charset="0"/>
              </a:rPr>
              <a:t> &gt; PartnerEdge &gt; all </a:t>
            </a:r>
            <a:r>
              <a:rPr lang="de-DE" sz="1100" dirty="0" err="1" smtClean="0">
                <a:cs typeface="Arial" panose="020B0604020202020204" pitchFamily="34" charset="0"/>
              </a:rPr>
              <a:t>products</a:t>
            </a:r>
            <a:r>
              <a:rPr lang="de-DE" sz="1100" dirty="0" smtClean="0">
                <a:cs typeface="Arial" panose="020B0604020202020204" pitchFamily="34" charset="0"/>
              </a:rPr>
              <a:t> &gt; SAP Jam </a:t>
            </a:r>
            <a:r>
              <a:rPr lang="de-DE" sz="1100" dirty="0" err="1" smtClean="0">
                <a:cs typeface="Arial" panose="020B0604020202020204" pitchFamily="34" charset="0"/>
              </a:rPr>
              <a:t>or</a:t>
            </a:r>
            <a:r>
              <a:rPr lang="de-DE" sz="1100" dirty="0" smtClean="0">
                <a:cs typeface="Arial" panose="020B0604020202020204" pitchFamily="34" charset="0"/>
              </a:rPr>
              <a:t> in SAP </a:t>
            </a:r>
            <a:r>
              <a:rPr lang="de-DE" sz="1100" dirty="0">
                <a:cs typeface="Arial" panose="020B0604020202020204" pitchFamily="34" charset="0"/>
              </a:rPr>
              <a:t>Jam Partner </a:t>
            </a:r>
            <a:r>
              <a:rPr lang="de-DE" sz="1100" dirty="0" err="1">
                <a:cs typeface="Arial" panose="020B0604020202020204" pitchFamily="34" charset="0"/>
              </a:rPr>
              <a:t>Enablement</a:t>
            </a:r>
            <a:r>
              <a:rPr lang="de-DE" sz="1100" dirty="0">
                <a:cs typeface="Arial" panose="020B0604020202020204" pitchFamily="34" charset="0"/>
              </a:rPr>
              <a:t> &gt; Content &gt; Demos </a:t>
            </a:r>
            <a:r>
              <a:rPr lang="de-DE" sz="1100" dirty="0" smtClean="0">
                <a:cs typeface="Arial" panose="020B0604020202020204" pitchFamily="34" charset="0"/>
              </a:rPr>
              <a:t>&gt; </a:t>
            </a:r>
            <a:r>
              <a:rPr lang="de-DE" sz="1100" dirty="0" smtClean="0">
                <a:cs typeface="Arial" panose="020B0604020202020204" pitchFamily="34" charset="0"/>
                <a:hlinkClick r:id="rId4"/>
              </a:rPr>
              <a:t>SAP Jam Partner </a:t>
            </a:r>
            <a:r>
              <a:rPr lang="de-DE" sz="1100" dirty="0" err="1" smtClean="0">
                <a:cs typeface="Arial" panose="020B0604020202020204" pitchFamily="34" charset="0"/>
                <a:hlinkClick r:id="rId4"/>
              </a:rPr>
              <a:t>Enablement</a:t>
            </a:r>
            <a:r>
              <a:rPr lang="de-DE" sz="1100" dirty="0" smtClean="0">
                <a:cs typeface="Arial" panose="020B0604020202020204" pitchFamily="34" charset="0"/>
                <a:hlinkClick r:id="rId4"/>
              </a:rPr>
              <a:t> Brief</a:t>
            </a:r>
            <a:endParaRPr lang="de-DE" sz="1100" dirty="0" smtClean="0">
              <a:cs typeface="Arial" panose="020B0604020202020204" pitchFamily="34" charset="0"/>
            </a:endParaRPr>
          </a:p>
          <a:p>
            <a:pPr marL="0" lvl="1" indent="0">
              <a:buNone/>
            </a:pPr>
            <a:r>
              <a:rPr lang="de-DE" sz="1100" b="1" dirty="0" err="1" smtClean="0">
                <a:cs typeface="Arial" panose="020B0604020202020204" pitchFamily="34" charset="0"/>
              </a:rPr>
              <a:t>Remark</a:t>
            </a:r>
            <a:endParaRPr lang="de-DE" sz="1100" b="1" dirty="0" smtClean="0">
              <a:cs typeface="Arial" panose="020B0604020202020204" pitchFamily="34" charset="0"/>
            </a:endParaRPr>
          </a:p>
          <a:p>
            <a:pPr lvl="1"/>
            <a:r>
              <a:rPr lang="de-DE" sz="1100" dirty="0" err="1" smtClean="0">
                <a:cs typeface="Arial" panose="020B0604020202020204" pitchFamily="34" charset="0"/>
              </a:rPr>
              <a:t>You</a:t>
            </a:r>
            <a:r>
              <a:rPr lang="de-DE" sz="1100" dirty="0" smtClean="0">
                <a:cs typeface="Arial" panose="020B0604020202020204" pitchFamily="34" charset="0"/>
              </a:rPr>
              <a:t> </a:t>
            </a:r>
            <a:r>
              <a:rPr lang="de-DE" sz="1100" dirty="0" err="1" smtClean="0">
                <a:cs typeface="Arial" panose="020B0604020202020204" pitchFamily="34" charset="0"/>
              </a:rPr>
              <a:t>need</a:t>
            </a:r>
            <a:r>
              <a:rPr lang="de-DE" sz="1100" dirty="0" smtClean="0">
                <a:cs typeface="Arial" panose="020B0604020202020204" pitchFamily="34" charset="0"/>
              </a:rPr>
              <a:t> a </a:t>
            </a:r>
            <a:r>
              <a:rPr lang="de-DE" sz="1100" dirty="0" err="1" smtClean="0">
                <a:cs typeface="Arial" panose="020B0604020202020204" pitchFamily="34" charset="0"/>
              </a:rPr>
              <a:t>demo</a:t>
            </a:r>
            <a:r>
              <a:rPr lang="de-DE" sz="1100" dirty="0" smtClean="0">
                <a:cs typeface="Arial" panose="020B0604020202020204" pitchFamily="34" charset="0"/>
              </a:rPr>
              <a:t> </a:t>
            </a:r>
            <a:r>
              <a:rPr lang="de-DE" sz="1100" dirty="0" err="1" smtClean="0">
                <a:cs typeface="Arial" panose="020B0604020202020204" pitchFamily="34" charset="0"/>
              </a:rPr>
              <a:t>system</a:t>
            </a:r>
            <a:r>
              <a:rPr lang="de-DE" sz="1100" dirty="0" smtClean="0">
                <a:cs typeface="Arial" panose="020B0604020202020204" pitchFamily="34" charset="0"/>
              </a:rPr>
              <a:t> </a:t>
            </a:r>
            <a:r>
              <a:rPr lang="de-DE" sz="1100" dirty="0" err="1" smtClean="0">
                <a:cs typeface="Arial" panose="020B0604020202020204" pitchFamily="34" charset="0"/>
              </a:rPr>
              <a:t>SuccessFactos</a:t>
            </a:r>
            <a:r>
              <a:rPr lang="de-DE" sz="1100" dirty="0" smtClean="0">
                <a:cs typeface="Arial" panose="020B0604020202020204" pitchFamily="34" charset="0"/>
              </a:rPr>
              <a:t> </a:t>
            </a:r>
            <a:r>
              <a:rPr lang="de-DE" sz="1100" dirty="0" err="1" smtClean="0">
                <a:cs typeface="Arial" panose="020B0604020202020204" pitchFamily="34" charset="0"/>
              </a:rPr>
              <a:t>including</a:t>
            </a:r>
            <a:r>
              <a:rPr lang="de-DE" sz="1100" dirty="0" smtClean="0">
                <a:cs typeface="Arial" panose="020B0604020202020204" pitchFamily="34" charset="0"/>
              </a:rPr>
              <a:t> Jam </a:t>
            </a:r>
            <a:r>
              <a:rPr lang="de-DE" sz="1100" dirty="0" err="1" smtClean="0">
                <a:cs typeface="Arial" panose="020B0604020202020204" pitchFamily="34" charset="0"/>
              </a:rPr>
              <a:t>instance</a:t>
            </a:r>
            <a:r>
              <a:rPr lang="de-DE" sz="1100" dirty="0" smtClean="0">
                <a:cs typeface="Arial" panose="020B0604020202020204" pitchFamily="34" charset="0"/>
              </a:rPr>
              <a:t>, in </a:t>
            </a:r>
            <a:r>
              <a:rPr lang="de-DE" sz="1100" dirty="0" err="1" smtClean="0">
                <a:cs typeface="Arial" panose="020B0604020202020204" pitchFamily="34" charset="0"/>
              </a:rPr>
              <a:t>some</a:t>
            </a:r>
            <a:r>
              <a:rPr lang="de-DE" sz="1100" dirty="0" smtClean="0">
                <a:cs typeface="Arial" panose="020B0604020202020204" pitchFamily="34" charset="0"/>
              </a:rPr>
              <a:t> </a:t>
            </a:r>
            <a:r>
              <a:rPr lang="de-DE" sz="1100" dirty="0" err="1" smtClean="0">
                <a:cs typeface="Arial" panose="020B0604020202020204" pitchFamily="34" charset="0"/>
              </a:rPr>
              <a:t>few</a:t>
            </a:r>
            <a:r>
              <a:rPr lang="de-DE" sz="1100" dirty="0" smtClean="0">
                <a:cs typeface="Arial" panose="020B0604020202020204" pitchFamily="34" charset="0"/>
              </a:rPr>
              <a:t> </a:t>
            </a:r>
            <a:r>
              <a:rPr lang="de-DE" sz="1100" dirty="0" err="1" smtClean="0">
                <a:cs typeface="Arial" panose="020B0604020202020204" pitchFamily="34" charset="0"/>
              </a:rPr>
              <a:t>cases</a:t>
            </a:r>
            <a:r>
              <a:rPr lang="de-DE" sz="1100" dirty="0" smtClean="0">
                <a:cs typeface="Arial" panose="020B0604020202020204" pitchFamily="34" charset="0"/>
              </a:rPr>
              <a:t> </a:t>
            </a:r>
            <a:r>
              <a:rPr lang="de-DE" sz="1100" dirty="0" err="1" smtClean="0">
                <a:cs typeface="Arial" panose="020B0604020202020204" pitchFamily="34" charset="0"/>
              </a:rPr>
              <a:t>the</a:t>
            </a:r>
            <a:r>
              <a:rPr lang="de-DE" sz="1100" dirty="0" smtClean="0">
                <a:cs typeface="Arial" panose="020B0604020202020204" pitchFamily="34" charset="0"/>
              </a:rPr>
              <a:t> Jam </a:t>
            </a:r>
            <a:r>
              <a:rPr lang="de-DE" sz="1100" dirty="0" err="1" smtClean="0">
                <a:cs typeface="Arial" panose="020B0604020202020204" pitchFamily="34" charset="0"/>
              </a:rPr>
              <a:t>instance</a:t>
            </a:r>
            <a:r>
              <a:rPr lang="de-DE" sz="1100" dirty="0">
                <a:cs typeface="Arial" panose="020B0604020202020204" pitchFamily="34" charset="0"/>
              </a:rPr>
              <a:t> </a:t>
            </a:r>
            <a:r>
              <a:rPr lang="de-DE" sz="1100" dirty="0" err="1" smtClean="0">
                <a:cs typeface="Arial" panose="020B0604020202020204" pitchFamily="34" charset="0"/>
              </a:rPr>
              <a:t>wasn´t</a:t>
            </a:r>
            <a:r>
              <a:rPr lang="de-DE" sz="1100" dirty="0" smtClean="0">
                <a:cs typeface="Arial" panose="020B0604020202020204" pitchFamily="34" charset="0"/>
              </a:rPr>
              <a:t> </a:t>
            </a:r>
            <a:r>
              <a:rPr lang="de-DE" sz="1100" dirty="0" err="1" smtClean="0">
                <a:cs typeface="Arial" panose="020B0604020202020204" pitchFamily="34" charset="0"/>
              </a:rPr>
              <a:t>created</a:t>
            </a:r>
            <a:r>
              <a:rPr lang="de-DE" sz="1100" dirty="0" smtClean="0">
                <a:cs typeface="Arial" panose="020B0604020202020204" pitchFamily="34" charset="0"/>
              </a:rPr>
              <a:t> </a:t>
            </a:r>
            <a:r>
              <a:rPr lang="de-DE" sz="1100" dirty="0" err="1" smtClean="0">
                <a:cs typeface="Arial" panose="020B0604020202020204" pitchFamily="34" charset="0"/>
              </a:rPr>
              <a:t>within</a:t>
            </a:r>
            <a:r>
              <a:rPr lang="de-DE" sz="1100" dirty="0" smtClean="0">
                <a:cs typeface="Arial" panose="020B0604020202020204" pitchFamily="34" charset="0"/>
              </a:rPr>
              <a:t> a </a:t>
            </a:r>
            <a:r>
              <a:rPr lang="de-DE" sz="1100" dirty="0" err="1" smtClean="0">
                <a:cs typeface="Arial" panose="020B0604020202020204" pitchFamily="34" charset="0"/>
              </a:rPr>
              <a:t>working</a:t>
            </a:r>
            <a:r>
              <a:rPr lang="de-DE" sz="1100" dirty="0" smtClean="0">
                <a:cs typeface="Arial" panose="020B0604020202020204" pitchFamily="34" charset="0"/>
              </a:rPr>
              <a:t> </a:t>
            </a:r>
            <a:r>
              <a:rPr lang="de-DE" sz="1100" dirty="0" err="1" smtClean="0">
                <a:cs typeface="Arial" panose="020B0604020202020204" pitchFamily="34" charset="0"/>
              </a:rPr>
              <a:t>day</a:t>
            </a:r>
            <a:r>
              <a:rPr lang="de-DE" sz="1100" dirty="0" smtClean="0">
                <a:cs typeface="Arial" panose="020B0604020202020204" pitchFamily="34" charset="0"/>
              </a:rPr>
              <a:t>. In </a:t>
            </a:r>
            <a:r>
              <a:rPr lang="de-DE" sz="1100" dirty="0" err="1" smtClean="0">
                <a:cs typeface="Arial" panose="020B0604020202020204" pitchFamily="34" charset="0"/>
              </a:rPr>
              <a:t>these</a:t>
            </a:r>
            <a:r>
              <a:rPr lang="de-DE" sz="1100" dirty="0" smtClean="0">
                <a:cs typeface="Arial" panose="020B0604020202020204" pitchFamily="34" charset="0"/>
              </a:rPr>
              <a:t> </a:t>
            </a:r>
            <a:r>
              <a:rPr lang="de-DE" sz="1100" dirty="0" err="1" smtClean="0">
                <a:cs typeface="Arial" panose="020B0604020202020204" pitchFamily="34" charset="0"/>
              </a:rPr>
              <a:t>cases</a:t>
            </a:r>
            <a:r>
              <a:rPr lang="de-DE" sz="1100" dirty="0" smtClean="0">
                <a:cs typeface="Arial" panose="020B0604020202020204" pitchFamily="34" charset="0"/>
              </a:rPr>
              <a:t> </a:t>
            </a:r>
            <a:r>
              <a:rPr lang="de-DE" sz="1100" dirty="0" err="1" smtClean="0">
                <a:cs typeface="Arial" panose="020B0604020202020204" pitchFamily="34" charset="0"/>
              </a:rPr>
              <a:t>please</a:t>
            </a:r>
            <a:r>
              <a:rPr lang="de-DE" sz="1100" dirty="0" smtClean="0">
                <a:cs typeface="Arial" panose="020B0604020202020204" pitchFamily="34" charset="0"/>
              </a:rPr>
              <a:t> </a:t>
            </a:r>
            <a:r>
              <a:rPr lang="de-DE" sz="1100" dirty="0" err="1" smtClean="0">
                <a:cs typeface="Arial" panose="020B0604020202020204" pitchFamily="34" charset="0"/>
              </a:rPr>
              <a:t>request</a:t>
            </a:r>
            <a:r>
              <a:rPr lang="de-DE" sz="1100" dirty="0" smtClean="0">
                <a:cs typeface="Arial" panose="020B0604020202020204" pitchFamily="34" charset="0"/>
              </a:rPr>
              <a:t> </a:t>
            </a:r>
            <a:r>
              <a:rPr lang="de-DE" sz="1100" dirty="0" err="1" smtClean="0">
                <a:cs typeface="Arial" panose="020B0604020202020204" pitchFamily="34" charset="0"/>
              </a:rPr>
              <a:t>support</a:t>
            </a:r>
            <a:r>
              <a:rPr lang="de-DE" sz="1100" dirty="0" smtClean="0">
                <a:cs typeface="Arial" panose="020B0604020202020204" pitchFamily="34" charset="0"/>
              </a:rPr>
              <a:t> </a:t>
            </a:r>
            <a:r>
              <a:rPr lang="de-DE" sz="1100" dirty="0" err="1" smtClean="0">
                <a:cs typeface="Arial" panose="020B0604020202020204" pitchFamily="34" charset="0"/>
              </a:rPr>
              <a:t>using</a:t>
            </a:r>
            <a:r>
              <a:rPr lang="de-DE" sz="1100" dirty="0" smtClean="0">
                <a:cs typeface="Arial" panose="020B0604020202020204" pitchFamily="34" charset="0"/>
              </a:rPr>
              <a:t> </a:t>
            </a:r>
            <a:r>
              <a:rPr lang="de-DE" sz="1100" dirty="0" err="1" smtClean="0">
                <a:cs typeface="Arial" panose="020B0604020202020204" pitchFamily="34" charset="0"/>
              </a:rPr>
              <a:t>the</a:t>
            </a:r>
            <a:r>
              <a:rPr lang="de-DE" sz="1100" dirty="0" smtClean="0">
                <a:cs typeface="Arial" panose="020B0604020202020204" pitchFamily="34" charset="0"/>
              </a:rPr>
              <a:t> SuccessFactors Partner Portal, </a:t>
            </a:r>
            <a:r>
              <a:rPr lang="en-US" sz="1100" u="sng" dirty="0">
                <a:hlinkClick r:id="rId5"/>
              </a:rPr>
              <a:t>https://partners.successfactors.com/Pages/Partner-Portal-Home.aspx</a:t>
            </a:r>
            <a:endParaRPr lang="en-US" sz="1100" dirty="0"/>
          </a:p>
          <a:p>
            <a:pPr lvl="1"/>
            <a:endParaRPr lang="en-US" sz="1100" dirty="0">
              <a:cs typeface="Arial" panose="020B0604020202020204" pitchFamily="34" charset="0"/>
            </a:endParaRPr>
          </a:p>
        </p:txBody>
      </p:sp>
      <p:pic>
        <p:nvPicPr>
          <p:cNvPr id="1026"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037358" y="1918446"/>
            <a:ext cx="2900340" cy="22633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66929388"/>
      </p:ext>
    </p:extLst>
  </p:cSld>
  <p:clrMapOvr>
    <a:masterClrMapping/>
  </p:clrMapOvr>
  <p:timing>
    <p:tnLst>
      <p:par>
        <p:cTn id="1" dur="indefinite" restart="never" nodeType="tmRoot"/>
      </p:par>
    </p:tnLst>
  </p:timing>
</p:sld>
</file>

<file path=ppt/theme/theme1.xml><?xml version="1.0" encoding="utf-8"?>
<a:theme xmlns:a="http://schemas.openxmlformats.org/drawingml/2006/main" name="SAP_2013_v1.0">
  <a:themeElements>
    <a:clrScheme name="SAP_Colors2011_1.1">
      <a:dk1>
        <a:srgbClr val="000000"/>
      </a:dk1>
      <a:lt1>
        <a:srgbClr val="FFFFFF"/>
      </a:lt1>
      <a:dk2>
        <a:srgbClr val="0076CB"/>
      </a:dk2>
      <a:lt2>
        <a:srgbClr val="CCCCCC"/>
      </a:lt2>
      <a:accent1>
        <a:srgbClr val="F0AB00"/>
      </a:accent1>
      <a:accent2>
        <a:srgbClr val="666666"/>
      </a:accent2>
      <a:accent3>
        <a:srgbClr val="0076CB"/>
      </a:accent3>
      <a:accent4>
        <a:srgbClr val="4FB81C"/>
      </a:accent4>
      <a:accent5>
        <a:srgbClr val="E35500"/>
      </a:accent5>
      <a:accent6>
        <a:srgbClr val="760A85"/>
      </a:accent6>
      <a:hlink>
        <a:srgbClr val="666666"/>
      </a:hlink>
      <a:folHlink>
        <a:srgbClr val="CCCCCC"/>
      </a:folHlink>
    </a:clrScheme>
    <a:fontScheme name="SAP_Fonts2011">
      <a:majorFont>
        <a:latin typeface="Arial"/>
        <a:ea typeface=""/>
        <a:cs typeface=""/>
      </a:majorFont>
      <a:minorFont>
        <a:latin typeface="Arial"/>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1"/>
        </a:solidFill>
        <a:ln w="6350" algn="ctr">
          <a:noFill/>
          <a:miter lim="800000"/>
          <a:headEnd/>
          <a:tailEnd/>
        </a:ln>
      </a:spPr>
      <a:bodyPr lIns="90000" tIns="72000" rIns="90000" bIns="72000" rtlCol="0" anchor="ctr"/>
      <a:lstStyle>
        <a:defPPr marR="0" algn="ctr" defTabSz="914400" eaLnBrk="1" fontAlgn="base" latinLnBrk="0" hangingPunct="1">
          <a:lnSpc>
            <a:spcPct val="100000"/>
          </a:lnSpc>
          <a:spcBef>
            <a:spcPct val="50000"/>
          </a:spcBef>
          <a:spcAft>
            <a:spcPct val="0"/>
          </a:spcAft>
          <a:buClr>
            <a:srgbClr val="F0AB00"/>
          </a:buClr>
          <a:buSzPct val="80000"/>
          <a:tabLst/>
          <a:defRPr kumimoji="0" b="0" i="0" u="none" strike="noStrike" kern="0" cap="none" spc="0" normalizeH="0" baseline="0" noProof="0" dirty="0" smtClean="0">
            <a:ln>
              <a:noFill/>
            </a:ln>
            <a:effectLst/>
            <a:uLnTx/>
            <a:uFillTx/>
            <a:ea typeface="Arial Unicode MS" pitchFamily="34" charset="-128"/>
            <a:cs typeface="Arial Unicode MS" pitchFamily="34" charset="-128"/>
          </a:defRPr>
        </a:defPPr>
      </a:lstStyle>
    </a:spDef>
    <a:lnDef>
      <a:spPr>
        <a:ln w="635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fontAlgn="base">
          <a:spcBef>
            <a:spcPct val="50000"/>
          </a:spcBef>
          <a:spcAft>
            <a:spcPct val="0"/>
          </a:spcAft>
          <a:buClr>
            <a:srgbClr val="F0AB00"/>
          </a:buClr>
          <a:buSzPct val="80000"/>
          <a:defRPr sz="1800" kern="0" dirty="0" err="1" smtClean="0">
            <a:ea typeface="Arial Unicode MS" pitchFamily="34" charset="-128"/>
            <a:cs typeface="Arial Unicode MS" pitchFamily="34" charset="-128"/>
          </a:defRPr>
        </a:defPPr>
      </a:lstStyle>
    </a:txDef>
  </a:objectDefaults>
  <a:extraClrSchemeLst/>
</a:theme>
</file>

<file path=ppt/theme/theme2.xml><?xml version="1.0" encoding="utf-8"?>
<a:theme xmlns:a="http://schemas.openxmlformats.org/drawingml/2006/main" name="Office Theme">
  <a:themeElements>
    <a:clrScheme name="SAP_Colors2011">
      <a:dk1>
        <a:srgbClr val="000000"/>
      </a:dk1>
      <a:lt1>
        <a:srgbClr val="FFFFFF"/>
      </a:lt1>
      <a:dk2>
        <a:srgbClr val="00AFE3"/>
      </a:dk2>
      <a:lt2>
        <a:srgbClr val="CCCCCC"/>
      </a:lt2>
      <a:accent1>
        <a:srgbClr val="FDB913"/>
      </a:accent1>
      <a:accent2>
        <a:srgbClr val="626366"/>
      </a:accent2>
      <a:accent3>
        <a:srgbClr val="0082C9"/>
      </a:accent3>
      <a:accent4>
        <a:srgbClr val="4BBE44"/>
      </a:accent4>
      <a:accent5>
        <a:srgbClr val="B1D249"/>
      </a:accent5>
      <a:accent6>
        <a:srgbClr val="80298F"/>
      </a:accent6>
      <a:hlink>
        <a:srgbClr val="04357B"/>
      </a:hlink>
      <a:folHlink>
        <a:srgbClr val="999999"/>
      </a:folHlink>
    </a:clrScheme>
    <a:fontScheme name="SAP_Fonts2011">
      <a:majorFont>
        <a:latin typeface="Arial"/>
        <a:ea typeface=""/>
        <a:cs typeface=""/>
      </a:majorFont>
      <a:minorFont>
        <a:latin typeface="Arial"/>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SAP_Colors2011">
      <a:dk1>
        <a:srgbClr val="000000"/>
      </a:dk1>
      <a:lt1>
        <a:srgbClr val="FFFFFF"/>
      </a:lt1>
      <a:dk2>
        <a:srgbClr val="00AFE3"/>
      </a:dk2>
      <a:lt2>
        <a:srgbClr val="CCCCCC"/>
      </a:lt2>
      <a:accent1>
        <a:srgbClr val="FDB913"/>
      </a:accent1>
      <a:accent2>
        <a:srgbClr val="626366"/>
      </a:accent2>
      <a:accent3>
        <a:srgbClr val="0082C9"/>
      </a:accent3>
      <a:accent4>
        <a:srgbClr val="4BBE44"/>
      </a:accent4>
      <a:accent5>
        <a:srgbClr val="B1D249"/>
      </a:accent5>
      <a:accent6>
        <a:srgbClr val="80298F"/>
      </a:accent6>
      <a:hlink>
        <a:srgbClr val="04357B"/>
      </a:hlink>
      <a:folHlink>
        <a:srgbClr val="999999"/>
      </a:folHlink>
    </a:clrScheme>
    <a:fontScheme name="SAP_Fonts2011">
      <a:majorFont>
        <a:latin typeface="Arial"/>
        <a:ea typeface=""/>
        <a:cs typeface=""/>
      </a:majorFont>
      <a:minorFont>
        <a:latin typeface="Arial"/>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TotalTime>
  <Words>266</Words>
  <Application>Microsoft Office PowerPoint</Application>
  <PresentationFormat>On-screen Show (4:3)</PresentationFormat>
  <Paragraphs>15</Paragraphs>
  <Slides>1</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vt:i4>
      </vt:variant>
    </vt:vector>
  </HeadingPairs>
  <TitlesOfParts>
    <vt:vector size="12" baseType="lpstr">
      <vt:lpstr>Courier New</vt:lpstr>
      <vt:lpstr>Blender Pro Bold</vt:lpstr>
      <vt:lpstr>MS PGothic</vt:lpstr>
      <vt:lpstr>MS PGothic</vt:lpstr>
      <vt:lpstr>Arial Unicode MS</vt:lpstr>
      <vt:lpstr>wingdings</vt:lpstr>
      <vt:lpstr>Lucida Grande</vt:lpstr>
      <vt:lpstr>Arial</vt:lpstr>
      <vt:lpstr>Symbol</vt:lpstr>
      <vt:lpstr>wingdings</vt:lpstr>
      <vt:lpstr>SAP_2013_v1.0</vt:lpstr>
      <vt:lpstr>Live Demos:  Demo Access &amp; Support</vt:lpstr>
    </vt:vector>
  </TitlesOfParts>
  <Company>SAP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Short Presentation Title</dc:title>
  <dc:creator>SAP AG</dc:creator>
  <cp:lastModifiedBy>Hoffmann, Ulrich</cp:lastModifiedBy>
  <cp:revision>159</cp:revision>
  <cp:lastPrinted>2013-01-30T09:49:23Z</cp:lastPrinted>
  <dcterms:created xsi:type="dcterms:W3CDTF">2012-10-10T06:43:02Z</dcterms:created>
  <dcterms:modified xsi:type="dcterms:W3CDTF">2016-03-21T15:18:12Z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-1459450367</vt:i4>
  </property>
  <property fmtid="{D5CDD505-2E9C-101B-9397-08002B2CF9AE}" pid="3" name="_NewReviewCycle">
    <vt:lpwstr/>
  </property>
  <property fmtid="{D5CDD505-2E9C-101B-9397-08002B2CF9AE}" pid="4" name="_EmailSubject">
    <vt:lpwstr>Incident 310559 / 2016 / COD1605:JAM FEED NOT WORKING</vt:lpwstr>
  </property>
  <property fmtid="{D5CDD505-2E9C-101B-9397-08002B2CF9AE}" pid="5" name="_AuthorEmail">
    <vt:lpwstr>u.hoffmann@sap.com</vt:lpwstr>
  </property>
  <property fmtid="{D5CDD505-2E9C-101B-9397-08002B2CF9AE}" pid="6" name="_AuthorEmailDisplayName">
    <vt:lpwstr>Hoffmann, Ulrich</vt:lpwstr>
  </property>
  <property fmtid="{D5CDD505-2E9C-101B-9397-08002B2CF9AE}" pid="7" name="_PreviousAdHocReviewCycleID">
    <vt:i4>-1288745231</vt:i4>
  </property>
</Properties>
</file>