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3"/>
    <p:sldMasterId id="2147483782" r:id="rId4"/>
    <p:sldMasterId id="2147483800" r:id="rId5"/>
  </p:sldMasterIdLst>
  <p:notesMasterIdLst>
    <p:notesMasterId r:id="rId22"/>
  </p:notesMasterIdLst>
  <p:handoutMasterIdLst>
    <p:handoutMasterId r:id="rId23"/>
  </p:handoutMasterIdLst>
  <p:sldIdLst>
    <p:sldId id="434" r:id="rId6"/>
    <p:sldId id="344" r:id="rId7"/>
    <p:sldId id="257" r:id="rId8"/>
    <p:sldId id="430" r:id="rId9"/>
    <p:sldId id="450" r:id="rId10"/>
    <p:sldId id="256" r:id="rId11"/>
    <p:sldId id="364" r:id="rId12"/>
    <p:sldId id="452" r:id="rId13"/>
    <p:sldId id="451" r:id="rId14"/>
    <p:sldId id="456" r:id="rId15"/>
    <p:sldId id="455" r:id="rId16"/>
    <p:sldId id="461" r:id="rId17"/>
    <p:sldId id="460" r:id="rId18"/>
    <p:sldId id="413" r:id="rId19"/>
    <p:sldId id="265" r:id="rId20"/>
    <p:sldId id="435" r:id="rId21"/>
  </p:sldIdLst>
  <p:sldSz cx="12195175" cy="6858000"/>
  <p:notesSz cx="6858000" cy="9144000"/>
  <p:defaultTextStyle>
    <a:defPPr>
      <a:defRPr lang="de-DE"/>
    </a:defPPr>
    <a:lvl1pPr marL="0" algn="l" defTabSz="1088776" rtl="0" eaLnBrk="1" latinLnBrk="0" hangingPunct="1">
      <a:defRPr lang="de-DE" sz="2100" kern="1200">
        <a:solidFill>
          <a:schemeClr val="tx1"/>
        </a:solidFill>
        <a:latin typeface="Arial"/>
        <a:ea typeface="+mn-ea"/>
        <a:cs typeface="+mn-cs"/>
      </a:defRPr>
    </a:lvl1pPr>
    <a:lvl2pPr marL="544388" algn="l" defTabSz="1088776" rtl="0" eaLnBrk="1" latinLnBrk="0" hangingPunct="1">
      <a:buClr>
        <a:srgbClr val="FDB913"/>
      </a:buClr>
      <a:buSzPct val="100000"/>
      <a:buFont typeface="wingdings"/>
      <a:buChar char=""/>
      <a:defRPr lang="de-DE" sz="2100" kern="1200">
        <a:solidFill>
          <a:schemeClr val="tx1"/>
        </a:solidFill>
        <a:latin typeface="Arial"/>
        <a:ea typeface="+mn-ea"/>
        <a:cs typeface="+mn-cs"/>
      </a:defRPr>
    </a:lvl2pPr>
    <a:lvl3pPr marL="1088776" algn="l" defTabSz="1088776" rtl="0" eaLnBrk="1" latinLnBrk="0" hangingPunct="1">
      <a:buClr>
        <a:srgbClr val="666666"/>
      </a:buClr>
      <a:buSzPct val="80000"/>
      <a:buFont typeface="Wingdings"/>
      <a:buChar char="n"/>
      <a:defRPr lang="de-DE" sz="1700" kern="1200">
        <a:solidFill>
          <a:schemeClr val="tx1"/>
        </a:solidFill>
        <a:latin typeface="Arial"/>
        <a:ea typeface="+mn-ea"/>
        <a:cs typeface="+mn-cs"/>
      </a:defRPr>
    </a:lvl3pPr>
    <a:lvl4pPr marL="1633164" algn="l" defTabSz="1088776" rtl="0" eaLnBrk="1" latinLnBrk="0" hangingPunct="1">
      <a:buClr>
        <a:srgbClr val="666666"/>
      </a:buClr>
      <a:buSzPct val="80000"/>
      <a:buFont typeface="Arial"/>
      <a:buChar char=""/>
      <a:defRPr lang="de-DE" sz="1400" kern="1200">
        <a:solidFill>
          <a:schemeClr val="tx1"/>
        </a:solidFill>
        <a:latin typeface="Arial"/>
        <a:ea typeface="+mn-ea"/>
        <a:cs typeface="+mn-cs"/>
      </a:defRPr>
    </a:lvl4pPr>
    <a:lvl5pPr marL="2177552" algn="l" defTabSz="1088776" rtl="0" eaLnBrk="1" latinLnBrk="0" hangingPunct="1">
      <a:buClr>
        <a:srgbClr val="666666"/>
      </a:buClr>
      <a:buSzPct val="80000"/>
      <a:buFont typeface="Arial"/>
      <a:buChar char=""/>
      <a:defRPr lang="de-DE" sz="1200" kern="1200">
        <a:solidFill>
          <a:schemeClr val="tx1"/>
        </a:solidFill>
        <a:latin typeface="Arial"/>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1"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195A"/>
    <a:srgbClr val="FF0000"/>
    <a:srgbClr val="0F46A7"/>
    <a:srgbClr val="970A82"/>
    <a:srgbClr val="FF3399"/>
    <a:srgbClr val="FFFFFF"/>
    <a:srgbClr val="FEE3A1"/>
    <a:srgbClr val="FFF1D0"/>
    <a:srgbClr val="FFF8E7"/>
    <a:srgbClr val="FECE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23" autoAdjust="0"/>
    <p:restoredTop sz="95701" autoAdjust="0"/>
  </p:normalViewPr>
  <p:slideViewPr>
    <p:cSldViewPr snapToGrid="0" showGuides="1">
      <p:cViewPr>
        <p:scale>
          <a:sx n="100" d="100"/>
          <a:sy n="100" d="100"/>
        </p:scale>
        <p:origin x="-2382" y="-1260"/>
      </p:cViewPr>
      <p:guideLst>
        <p:guide pos="3841"/>
        <p:guide orient="horz" pos="2160"/>
      </p:guideLst>
    </p:cSldViewPr>
  </p:slideViewPr>
  <p:outlineViewPr>
    <p:cViewPr>
      <p:scale>
        <a:sx n="33" d="100"/>
        <a:sy n="33" d="100"/>
      </p:scale>
      <p:origin x="0" y="-8357"/>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92" d="100"/>
          <a:sy n="92" d="100"/>
        </p:scale>
        <p:origin x="404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1943100" y="8685213"/>
            <a:ext cx="2971800" cy="457200"/>
          </a:xfrm>
          <a:prstGeom prst="rect">
            <a:avLst/>
          </a:prstGeom>
        </p:spPr>
        <p:txBody>
          <a:bodyPr vert="horz" lIns="91440" tIns="45720" rIns="91440" bIns="45720" rtlCol="0" anchor="b"/>
          <a:lstStyle>
            <a:lvl1pPr algn="r">
              <a:defRPr sz="1200"/>
            </a:lvl1pPr>
          </a:lstStyle>
          <a:p>
            <a:pPr algn="ctr"/>
            <a:fld id="{47855BD9-AF71-426C-9B9B-B0E52B88852E}" type="slidenum">
              <a:rPr lang="de-DE" sz="1000" smtClean="0"/>
              <a:pPr algn="ctr"/>
              <a:t>‹#›</a:t>
            </a:fld>
            <a:endParaRPr lang="de-DE" sz="1000" dirty="0"/>
          </a:p>
        </p:txBody>
      </p:sp>
    </p:spTree>
    <p:extLst>
      <p:ext uri="{BB962C8B-B14F-4D97-AF65-F5344CB8AC3E}">
        <p14:creationId xmlns:p14="http://schemas.microsoft.com/office/powerpoint/2010/main" val="235993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47688" y="612775"/>
            <a:ext cx="5762625" cy="3241675"/>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es Placeholder 4"/>
          <p:cNvSpPr>
            <a:spLocks noGrp="1"/>
          </p:cNvSpPr>
          <p:nvPr>
            <p:ph type="body" sz="quarter" idx="3"/>
          </p:nvPr>
        </p:nvSpPr>
        <p:spPr>
          <a:xfrm>
            <a:off x="549000" y="4120162"/>
            <a:ext cx="5760000" cy="456356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2957512" y="8935722"/>
            <a:ext cx="942976" cy="205358"/>
          </a:xfrm>
          <a:prstGeom prst="rect">
            <a:avLst/>
          </a:prstGeom>
        </p:spPr>
        <p:txBody>
          <a:bodyPr vert="horz" lIns="91440" tIns="45720" rIns="91440" bIns="45720" rtlCol="0" anchor="b"/>
          <a:lstStyle>
            <a:lvl1pPr algn="ctr">
              <a:defRPr sz="800"/>
            </a:lvl1pPr>
          </a:lstStyle>
          <a:p>
            <a:fld id="{7D8C2C35-2B8A-446E-BEC0-FD36716C29AC}" type="slidenum">
              <a:rPr lang="de-DE" smtClean="0"/>
              <a:pPr/>
              <a:t>‹#›</a:t>
            </a:fld>
            <a:endParaRPr lang="de-DE" dirty="0"/>
          </a:p>
        </p:txBody>
      </p:sp>
    </p:spTree>
    <p:extLst>
      <p:ext uri="{BB962C8B-B14F-4D97-AF65-F5344CB8AC3E}">
        <p14:creationId xmlns:p14="http://schemas.microsoft.com/office/powerpoint/2010/main" val="2847385487"/>
      </p:ext>
    </p:extLst>
  </p:cSld>
  <p:clrMap bg1="lt1" tx1="dk1" bg2="lt2" tx2="dk2" accent1="accent1" accent2="accent2" accent3="accent3" accent4="accent4" accent5="accent5" accent6="accent6" hlink="hlink" folHlink="folHlink"/>
  <p:notesStyle>
    <a:lvl1pPr marL="0" algn="l" defTabSz="1088776" rtl="0" eaLnBrk="1" latinLnBrk="0" hangingPunct="1">
      <a:defRPr sz="1400" kern="1200">
        <a:solidFill>
          <a:schemeClr val="tx1"/>
        </a:solidFill>
        <a:latin typeface="+mn-lt"/>
        <a:ea typeface="+mn-ea"/>
        <a:cs typeface="+mn-cs"/>
      </a:defRPr>
    </a:lvl1pPr>
    <a:lvl2pPr marL="180000" indent="-180000" algn="l" defTabSz="1088776" rtl="0" eaLnBrk="1" latinLnBrk="0" hangingPunct="1">
      <a:buClr>
        <a:schemeClr val="accent1"/>
      </a:buClr>
      <a:buSzPct val="100000"/>
      <a:buFont typeface="Wingdings" pitchFamily="2" charset="2"/>
      <a:buChar char=""/>
      <a:defRPr sz="1400" kern="1200">
        <a:solidFill>
          <a:schemeClr val="tx1"/>
        </a:solidFill>
        <a:latin typeface="+mn-lt"/>
        <a:ea typeface="+mn-ea"/>
        <a:cs typeface="+mn-cs"/>
      </a:defRPr>
    </a:lvl2pPr>
    <a:lvl3pPr marL="360000" indent="-180000" algn="l" defTabSz="1088776" rtl="0" eaLnBrk="1" latinLnBrk="0" hangingPunct="1">
      <a:buClr>
        <a:schemeClr val="accent2"/>
      </a:buClr>
      <a:buSzPct val="80000"/>
      <a:buFont typeface="Symbol" pitchFamily="18" charset="2"/>
      <a:buChar char="-"/>
      <a:defRPr sz="1200" kern="1200">
        <a:solidFill>
          <a:schemeClr val="tx1"/>
        </a:solidFill>
        <a:latin typeface="+mn-lt"/>
        <a:ea typeface="+mn-ea"/>
        <a:cs typeface="+mn-cs"/>
      </a:defRPr>
    </a:lvl3pPr>
    <a:lvl4pPr marL="674815" indent="-158780" algn="l" defTabSz="1088776" rtl="0" eaLnBrk="1" latinLnBrk="0" hangingPunct="1">
      <a:buClr>
        <a:schemeClr val="accent2"/>
      </a:buClr>
      <a:buFont typeface="Arial" pitchFamily="34" charset="0"/>
      <a:buChar char="–"/>
      <a:defRPr sz="1200" kern="1200">
        <a:solidFill>
          <a:schemeClr val="tx1"/>
        </a:solidFill>
        <a:latin typeface="+mn-lt"/>
        <a:ea typeface="+mn-ea"/>
        <a:cs typeface="+mn-cs"/>
      </a:defRPr>
    </a:lvl4pPr>
    <a:lvl5pPr marL="2177552" algn="l" defTabSz="1088776" rtl="0" eaLnBrk="1" latinLnBrk="0" hangingPunct="1">
      <a:defRPr sz="1400" kern="1200">
        <a:solidFill>
          <a:schemeClr val="tx1"/>
        </a:solidFill>
        <a:latin typeface="+mn-lt"/>
        <a:ea typeface="+mn-ea"/>
        <a:cs typeface="+mn-cs"/>
      </a:defRPr>
    </a:lvl5pPr>
    <a:lvl6pPr marL="2721940" algn="l" defTabSz="1088776" rtl="0" eaLnBrk="1" latinLnBrk="0" hangingPunct="1">
      <a:defRPr sz="1400" kern="1200">
        <a:solidFill>
          <a:schemeClr val="tx1"/>
        </a:solidFill>
        <a:latin typeface="+mn-lt"/>
        <a:ea typeface="+mn-ea"/>
        <a:cs typeface="+mn-cs"/>
      </a:defRPr>
    </a:lvl6pPr>
    <a:lvl7pPr marL="3266328" algn="l" defTabSz="1088776" rtl="0" eaLnBrk="1" latinLnBrk="0" hangingPunct="1">
      <a:defRPr sz="1400" kern="1200">
        <a:solidFill>
          <a:schemeClr val="tx1"/>
        </a:solidFill>
        <a:latin typeface="+mn-lt"/>
        <a:ea typeface="+mn-ea"/>
        <a:cs typeface="+mn-cs"/>
      </a:defRPr>
    </a:lvl7pPr>
    <a:lvl8pPr marL="3810716" algn="l" defTabSz="1088776" rtl="0" eaLnBrk="1" latinLnBrk="0" hangingPunct="1">
      <a:defRPr sz="1400" kern="1200">
        <a:solidFill>
          <a:schemeClr val="tx1"/>
        </a:solidFill>
        <a:latin typeface="+mn-lt"/>
        <a:ea typeface="+mn-ea"/>
        <a:cs typeface="+mn-cs"/>
      </a:defRPr>
    </a:lvl8pPr>
    <a:lvl9pPr marL="4355104" algn="l" defTabSz="10887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de-DE" smtClean="0"/>
              <a:pPr/>
              <a:t>2</a:t>
            </a:fld>
            <a:endParaRPr lang="de-DE" dirty="0"/>
          </a:p>
        </p:txBody>
      </p:sp>
      <p:sp>
        <p:nvSpPr>
          <p:cNvPr id="9" name="Slide Image Placeholder 8"/>
          <p:cNvSpPr>
            <a:spLocks noGrp="1" noRot="1" noChangeAspect="1"/>
          </p:cNvSpPr>
          <p:nvPr>
            <p:ph type="sldImg"/>
          </p:nvPr>
        </p:nvSpPr>
        <p:spPr>
          <a:xfrm>
            <a:off x="547688" y="612775"/>
            <a:ext cx="5762625" cy="3241675"/>
          </a:xfrm>
        </p:spPr>
      </p:sp>
      <p:sp>
        <p:nvSpPr>
          <p:cNvPr id="10" name="Notes Placeholder 9"/>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75595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D8C2C35-2B8A-446E-BEC0-FD36716C29AC}" type="slidenum">
              <a:rPr lang="de-DE" smtClean="0"/>
              <a:pPr/>
              <a:t>15</a:t>
            </a:fld>
            <a:endParaRPr lang="de-DE" dirty="0"/>
          </a:p>
        </p:txBody>
      </p:sp>
      <p:sp>
        <p:nvSpPr>
          <p:cNvPr id="6" name="Slide Image Placeholder 5"/>
          <p:cNvSpPr>
            <a:spLocks noGrp="1" noRot="1" noChangeAspect="1"/>
          </p:cNvSpPr>
          <p:nvPr>
            <p:ph type="sldImg"/>
          </p:nvPr>
        </p:nvSpPr>
        <p:spPr>
          <a:xfrm>
            <a:off x="547688" y="612775"/>
            <a:ext cx="5762625" cy="3241675"/>
          </a:xfrm>
        </p:spPr>
      </p:sp>
      <p:sp>
        <p:nvSpPr>
          <p:cNvPr id="7" name="Notes Placeholder 6"/>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442643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sap.com/copyright" TargetMode="External"/><Relationship Id="rId7" Type="http://schemas.openxmlformats.org/officeDocument/2006/relationships/hyperlink" Target="https://www.youtube.com/user/SAP" TargetMode="External"/><Relationship Id="rId12"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2.png"/><Relationship Id="rId11" Type="http://schemas.openxmlformats.org/officeDocument/2006/relationships/hyperlink" Target="https://www.facebook.com/SAP" TargetMode="External"/><Relationship Id="rId5" Type="http://schemas.openxmlformats.org/officeDocument/2006/relationships/hyperlink" Target="https://www.linkedin.com/company/sap" TargetMode="External"/><Relationship Id="rId10" Type="http://schemas.openxmlformats.org/officeDocument/2006/relationships/image" Target="../media/image4.png"/><Relationship Id="rId4" Type="http://schemas.openxmlformats.org/officeDocument/2006/relationships/hyperlink" Target="https://www.sap.com/registration/contact.html" TargetMode="External"/><Relationship Id="rId9" Type="http://schemas.openxmlformats.org/officeDocument/2006/relationships/hyperlink" Target="https://twitter.com/sap" TargetMode="Externa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s://www.youtube.com/user/SAP" TargetMode="External"/><Relationship Id="rId12" Type="http://schemas.openxmlformats.org/officeDocument/2006/relationships/image" Target="../media/image5.png"/><Relationship Id="rId2" Type="http://schemas.openxmlformats.org/officeDocument/2006/relationships/hyperlink" Target="https://www.sap.com/germany/registration/contact.html" TargetMode="External"/><Relationship Id="rId1" Type="http://schemas.openxmlformats.org/officeDocument/2006/relationships/slideMaster" Target="../slideMasters/slideMaster1.xml"/><Relationship Id="rId6" Type="http://schemas.openxmlformats.org/officeDocument/2006/relationships/image" Target="../media/image2.png"/><Relationship Id="rId11" Type="http://schemas.openxmlformats.org/officeDocument/2006/relationships/hyperlink" Target="https://www.facebook.com/SAP" TargetMode="External"/><Relationship Id="rId5" Type="http://schemas.openxmlformats.org/officeDocument/2006/relationships/hyperlink" Target="https://www.linkedin.com/company/sap" TargetMode="External"/><Relationship Id="rId10" Type="http://schemas.openxmlformats.org/officeDocument/2006/relationships/image" Target="../media/image4.png"/><Relationship Id="rId4" Type="http://schemas.openxmlformats.org/officeDocument/2006/relationships/hyperlink" Target="https://www.sap.com/corporate/de/legal/copyright.html" TargetMode="External"/><Relationship Id="rId9" Type="http://schemas.openxmlformats.org/officeDocument/2006/relationships/hyperlink" Target="https://twitter.com/sap" TargetMode="Externa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with Image or Illustration">
    <p:bg>
      <p:bgRef idx="1001">
        <a:schemeClr val="bg1"/>
      </p:bgRef>
    </p:bg>
    <p:spTree>
      <p:nvGrpSpPr>
        <p:cNvPr id="1" name=""/>
        <p:cNvGrpSpPr/>
        <p:nvPr/>
      </p:nvGrpSpPr>
      <p:grpSpPr>
        <a:xfrm>
          <a:off x="0" y="0"/>
          <a:ext cx="0" cy="0"/>
          <a:chOff x="0" y="0"/>
          <a:chExt cx="0" cy="0"/>
        </a:xfrm>
      </p:grpSpPr>
      <p:pic>
        <p:nvPicPr>
          <p:cNvPr id="6" name="SAP Logo" descr="SAP Logo" title="SAP Logo"/>
          <p:cNvPicPr>
            <a:picLocks noChangeAspect="1"/>
          </p:cNvPicPr>
          <p:nvPr userDrawn="1"/>
        </p:nvPicPr>
        <p:blipFill>
          <a:blip r:embed="rId2"/>
          <a:stretch>
            <a:fillRect/>
          </a:stretch>
        </p:blipFill>
        <p:spPr>
          <a:xfrm>
            <a:off x="9949255" y="6217668"/>
            <a:ext cx="1963635" cy="360000"/>
          </a:xfrm>
          <a:prstGeom prst="rect">
            <a:avLst/>
          </a:prstGeom>
        </p:spPr>
      </p:pic>
      <p:sp>
        <p:nvSpPr>
          <p:cNvPr id="13" name="Classification"/>
          <p:cNvSpPr txBox="1"/>
          <p:nvPr userDrawn="1"/>
        </p:nvSpPr>
        <p:spPr>
          <a:xfrm>
            <a:off x="288000" y="5769666"/>
            <a:ext cx="4204855" cy="138499"/>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PUBLIC</a:t>
            </a:r>
            <a:endParaRPr lang="en-US" sz="900" b="0" dirty="0"/>
          </a:p>
        </p:txBody>
      </p:sp>
      <p:sp>
        <p:nvSpPr>
          <p:cNvPr id="19" name="Speaker"/>
          <p:cNvSpPr>
            <a:spLocks noGrp="1"/>
          </p:cNvSpPr>
          <p:nvPr userDrawn="1">
            <p:ph type="subTitle" idx="1" hasCustomPrompt="1"/>
          </p:nvPr>
        </p:nvSpPr>
        <p:spPr bwMode="black">
          <a:xfrm>
            <a:off x="288000" y="5130489"/>
            <a:ext cx="10899174"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dirty="0"/>
              <a:t>Speaker’s Name, SAP</a:t>
            </a:r>
          </a:p>
          <a:p>
            <a:pPr marL="0" marR="0" lvl="0" indent="0" algn="l" defTabSz="1088558" rtl="0" eaLnBrk="1" fontAlgn="auto" latinLnBrk="0" hangingPunct="1">
              <a:lnSpc>
                <a:spcPct val="100000"/>
              </a:lnSpc>
              <a:spcBef>
                <a:spcPts val="0"/>
              </a:spcBef>
              <a:spcAft>
                <a:spcPts val="0"/>
              </a:spcAft>
              <a:buClr>
                <a:schemeClr val="accent1"/>
              </a:buClr>
              <a:buSzPct val="80000"/>
              <a:buFontTx/>
              <a:buNone/>
              <a:tabLst/>
              <a:defRPr/>
            </a:pPr>
            <a:r>
              <a:rPr lang="en-US" dirty="0"/>
              <a:t>Month 00, 2018</a:t>
            </a:r>
          </a:p>
        </p:txBody>
      </p:sp>
      <p:sp>
        <p:nvSpPr>
          <p:cNvPr id="3" name="Title"/>
          <p:cNvSpPr>
            <a:spLocks noGrp="1"/>
          </p:cNvSpPr>
          <p:nvPr>
            <p:ph type="title" hasCustomPrompt="1"/>
          </p:nvPr>
        </p:nvSpPr>
        <p:spPr>
          <a:xfrm>
            <a:off x="288000" y="4024430"/>
            <a:ext cx="10899174" cy="997196"/>
          </a:xfrm>
        </p:spPr>
        <p:txBody>
          <a:bodyPr vert="horz" wrap="square" lIns="0" tIns="0" rIns="0" bIns="0" rtlCol="0">
            <a:noAutofit/>
          </a:bodyPr>
          <a:lstStyle>
            <a:lvl1pPr>
              <a:lnSpc>
                <a:spcPct val="90000"/>
              </a:lnSpc>
              <a:defRPr lang="de-DE" sz="3600" dirty="0">
                <a:latin typeface="+mn-lt"/>
                <a:ea typeface="+mn-ea"/>
                <a:cs typeface="+mn-cs"/>
              </a:defRPr>
            </a:lvl1pPr>
          </a:lstStyle>
          <a:p>
            <a:pPr lvl="0"/>
            <a:r>
              <a:rPr lang="en-US" dirty="0"/>
              <a:t>Presentation Title </a:t>
            </a:r>
            <a:br>
              <a:rPr lang="en-US" dirty="0"/>
            </a:br>
            <a:r>
              <a:rPr lang="en-US" dirty="0"/>
              <a:t>Goes Here and Here.</a:t>
            </a:r>
          </a:p>
        </p:txBody>
      </p:sp>
      <p:sp>
        <p:nvSpPr>
          <p:cNvPr id="5" name="Title Image Placeholder" descr="Placeholder title image" title="Title image"/>
          <p:cNvSpPr>
            <a:spLocks noGrp="1"/>
          </p:cNvSpPr>
          <p:nvPr>
            <p:ph type="pic" sz="quarter" idx="12" hasCustomPrompt="1"/>
          </p:nvPr>
        </p:nvSpPr>
        <p:spPr bwMode="gray">
          <a:xfrm>
            <a:off x="1" y="0"/>
            <a:ext cx="12195174" cy="3430006"/>
          </a:xfrm>
          <a:noFill/>
        </p:spPr>
        <p:txBody>
          <a:bodyPr tIns="504000"/>
          <a:lstStyle>
            <a:lvl1pPr algn="ctr">
              <a:defRPr sz="1600">
                <a:solidFill>
                  <a:schemeClr val="tx1"/>
                </a:solidFill>
              </a:defRPr>
            </a:lvl1pPr>
          </a:lstStyle>
          <a:p>
            <a:r>
              <a:rPr lang="en-US" dirty="0"/>
              <a:t>Click to insert title image or illustration</a:t>
            </a:r>
          </a:p>
        </p:txBody>
      </p:sp>
    </p:spTree>
    <p:extLst>
      <p:ext uri="{BB962C8B-B14F-4D97-AF65-F5344CB8AC3E}">
        <p14:creationId xmlns:p14="http://schemas.microsoft.com/office/powerpoint/2010/main" val="2452717617"/>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pos="7505" userDrawn="1">
          <p15:clr>
            <a:srgbClr val="FBAE40"/>
          </p15:clr>
        </p15:guide>
        <p15:guide id="2" orient="horz" pos="4144" userDrawn="1">
          <p15:clr>
            <a:srgbClr val="FBAE40"/>
          </p15:clr>
        </p15:guide>
        <p15:guide id="3" orient="horz" pos="2162" userDrawn="1">
          <p15:clr>
            <a:srgbClr val="FBAE40"/>
          </p15:clr>
        </p15:guide>
        <p15:guide id="4" pos="181" userDrawn="1">
          <p15:clr>
            <a:srgbClr val="FBAE40"/>
          </p15:clr>
        </p15:guide>
        <p15:guide id="5" orient="horz" pos="2534" userDrawn="1">
          <p15:clr>
            <a:srgbClr val="FBAE40"/>
          </p15:clr>
        </p15:guide>
        <p15:guide id="6" orient="horz" pos="3164" userDrawn="1">
          <p15:clr>
            <a:srgbClr val="FBAE40"/>
          </p15:clr>
        </p15:guide>
        <p15:guide id="7" orient="horz" pos="3232" userDrawn="1">
          <p15:clr>
            <a:srgbClr val="FBAE40"/>
          </p15:clr>
        </p15:guide>
        <p15:guide id="8" orient="horz" pos="350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ext: 3 Columns">
    <p:spTree>
      <p:nvGrpSpPr>
        <p:cNvPr id="1" name=""/>
        <p:cNvGrpSpPr/>
        <p:nvPr/>
      </p:nvGrpSpPr>
      <p:grpSpPr>
        <a:xfrm>
          <a:off x="0" y="0"/>
          <a:ext cx="0" cy="0"/>
          <a:chOff x="0" y="0"/>
          <a:chExt cx="0" cy="0"/>
        </a:xfrm>
      </p:grpSpPr>
      <p:sp>
        <p:nvSpPr>
          <p:cNvPr id="7" name="Text Placeholder - column 3"/>
          <p:cNvSpPr>
            <a:spLocks noGrp="1"/>
          </p:cNvSpPr>
          <p:nvPr>
            <p:ph type="body" sz="quarter" idx="13" hasCustomPrompt="1"/>
          </p:nvPr>
        </p:nvSpPr>
        <p:spPr>
          <a:xfrm>
            <a:off x="8126477" y="1620000"/>
            <a:ext cx="3564000"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 column 2"/>
          <p:cNvSpPr>
            <a:spLocks noGrp="1"/>
          </p:cNvSpPr>
          <p:nvPr>
            <p:ph type="body" sz="quarter" idx="12" hasCustomPrompt="1"/>
          </p:nvPr>
        </p:nvSpPr>
        <p:spPr>
          <a:xfrm>
            <a:off x="4315238" y="1620000"/>
            <a:ext cx="3564000"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 column 1"/>
          <p:cNvSpPr>
            <a:spLocks noGrp="1"/>
          </p:cNvSpPr>
          <p:nvPr>
            <p:ph type="body" sz="quarter" idx="10" hasCustomPrompt="1"/>
          </p:nvPr>
        </p:nvSpPr>
        <p:spPr>
          <a:xfrm>
            <a:off x="504000" y="1620000"/>
            <a:ext cx="3564000"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866416376"/>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pos="2563" userDrawn="1">
          <p15:clr>
            <a:srgbClr val="FBAE40"/>
          </p15:clr>
        </p15:guide>
        <p15:guide id="4" pos="2717" userDrawn="1">
          <p15:clr>
            <a:srgbClr val="FBAE40"/>
          </p15:clr>
        </p15:guide>
        <p15:guide id="5" pos="4964" userDrawn="1">
          <p15:clr>
            <a:srgbClr val="FBAE40"/>
          </p15:clr>
        </p15:guide>
        <p15:guide id="6" pos="5119" userDrawn="1">
          <p15:clr>
            <a:srgbClr val="FBAE40"/>
          </p15:clr>
        </p15:guide>
        <p15:guide id="7" pos="7364" userDrawn="1">
          <p15:clr>
            <a:srgbClr val="FBAE40"/>
          </p15:clr>
        </p15:guide>
        <p15:guide id="8" orient="horz" pos="551" userDrawn="1">
          <p15:clr>
            <a:srgbClr val="FBAE40"/>
          </p15:clr>
        </p15:guide>
        <p15:guide id="9" orient="horz" pos="1020" userDrawn="1">
          <p15:clr>
            <a:srgbClr val="FBAE40"/>
          </p15:clr>
        </p15:guide>
        <p15:guide id="10" orient="horz" pos="399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s - Text and Images">
    <p:spTree>
      <p:nvGrpSpPr>
        <p:cNvPr id="1" name=""/>
        <p:cNvGrpSpPr/>
        <p:nvPr/>
      </p:nvGrpSpPr>
      <p:grpSpPr>
        <a:xfrm>
          <a:off x="0" y="0"/>
          <a:ext cx="0" cy="0"/>
          <a:chOff x="0" y="0"/>
          <a:chExt cx="0" cy="0"/>
        </a:xfrm>
      </p:grpSpPr>
      <p:sp>
        <p:nvSpPr>
          <p:cNvPr id="17" name="Text placeholder 2"/>
          <p:cNvSpPr>
            <a:spLocks noGrp="1"/>
          </p:cNvSpPr>
          <p:nvPr>
            <p:ph type="body" sz="quarter" idx="13" hasCustomPrompt="1"/>
          </p:nvPr>
        </p:nvSpPr>
        <p:spPr>
          <a:xfrm>
            <a:off x="6362477" y="4770000"/>
            <a:ext cx="5328000" cy="156600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8" name="Picture Placeholder 2"/>
          <p:cNvSpPr>
            <a:spLocks noGrp="1"/>
          </p:cNvSpPr>
          <p:nvPr>
            <p:ph type="pic" sz="quarter" idx="14" hasCustomPrompt="1"/>
          </p:nvPr>
        </p:nvSpPr>
        <p:spPr bwMode="gray">
          <a:xfrm>
            <a:off x="6362477" y="1620000"/>
            <a:ext cx="5328000" cy="2631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3" name="Text placeholder 1"/>
          <p:cNvSpPr>
            <a:spLocks noGrp="1"/>
          </p:cNvSpPr>
          <p:nvPr>
            <p:ph type="body" sz="quarter" idx="10" hasCustomPrompt="1"/>
          </p:nvPr>
        </p:nvSpPr>
        <p:spPr>
          <a:xfrm>
            <a:off x="504000" y="4770000"/>
            <a:ext cx="5328000" cy="156600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5" name="Picture Placeholder 1"/>
          <p:cNvSpPr>
            <a:spLocks noGrp="1"/>
          </p:cNvSpPr>
          <p:nvPr>
            <p:ph type="pic" sz="quarter" idx="12" hasCustomPrompt="1"/>
          </p:nvPr>
        </p:nvSpPr>
        <p:spPr bwMode="gray">
          <a:xfrm>
            <a:off x="504000" y="1620000"/>
            <a:ext cx="5328000" cy="2631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2" name="Title"/>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504941297"/>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orient="horz" pos="551" userDrawn="1">
          <p15:clr>
            <a:srgbClr val="FBAE40"/>
          </p15:clr>
        </p15:guide>
        <p15:guide id="4" orient="horz" pos="1020" userDrawn="1">
          <p15:clr>
            <a:srgbClr val="FBAE40"/>
          </p15:clr>
        </p15:guide>
        <p15:guide id="5" orient="horz" pos="2678" userDrawn="1">
          <p15:clr>
            <a:srgbClr val="FBAE40"/>
          </p15:clr>
        </p15:guide>
        <p15:guide id="6" orient="horz" pos="3004" userDrawn="1">
          <p15:clr>
            <a:srgbClr val="FBAE40"/>
          </p15:clr>
        </p15:guide>
        <p15:guide id="7" orient="horz" pos="3991" userDrawn="1">
          <p15:clr>
            <a:srgbClr val="FBAE40"/>
          </p15:clr>
        </p15:guide>
        <p15:guide id="8" pos="3682" userDrawn="1">
          <p15:clr>
            <a:srgbClr val="FBAE40"/>
          </p15:clr>
        </p15:guide>
        <p15:guide id="9" pos="4000" userDrawn="1">
          <p15:clr>
            <a:srgbClr val="FBAE40"/>
          </p15:clr>
        </p15:guide>
        <p15:guide id="10" pos="736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Columns - Text and Images">
    <p:spTree>
      <p:nvGrpSpPr>
        <p:cNvPr id="1" name=""/>
        <p:cNvGrpSpPr/>
        <p:nvPr/>
      </p:nvGrpSpPr>
      <p:grpSpPr>
        <a:xfrm>
          <a:off x="0" y="0"/>
          <a:ext cx="0" cy="0"/>
          <a:chOff x="0" y="0"/>
          <a:chExt cx="0" cy="0"/>
        </a:xfrm>
      </p:grpSpPr>
      <p:sp>
        <p:nvSpPr>
          <p:cNvPr id="17" name="Text placeholder 3"/>
          <p:cNvSpPr>
            <a:spLocks noGrp="1"/>
          </p:cNvSpPr>
          <p:nvPr>
            <p:ph type="body" sz="quarter" idx="13" hasCustomPrompt="1"/>
          </p:nvPr>
        </p:nvSpPr>
        <p:spPr>
          <a:xfrm>
            <a:off x="8299277" y="4354921"/>
            <a:ext cx="3391200" cy="1981079"/>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8" name="Picture placeholder 3"/>
          <p:cNvSpPr>
            <a:spLocks noGrp="1"/>
          </p:cNvSpPr>
          <p:nvPr>
            <p:ph type="pic" sz="quarter" idx="14" hasCustomPrompt="1"/>
          </p:nvPr>
        </p:nvSpPr>
        <p:spPr bwMode="gray">
          <a:xfrm>
            <a:off x="8299277" y="1620000"/>
            <a:ext cx="3391200" cy="2232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9" name="Text placeholder 2"/>
          <p:cNvSpPr>
            <a:spLocks noGrp="1"/>
          </p:cNvSpPr>
          <p:nvPr>
            <p:ph type="body" sz="quarter" idx="15" hasCustomPrompt="1"/>
          </p:nvPr>
        </p:nvSpPr>
        <p:spPr>
          <a:xfrm>
            <a:off x="4401639" y="4354921"/>
            <a:ext cx="3391200" cy="1981079"/>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0" name="Picture placeholder 2"/>
          <p:cNvSpPr>
            <a:spLocks noGrp="1"/>
          </p:cNvSpPr>
          <p:nvPr>
            <p:ph type="pic" sz="quarter" idx="16" hasCustomPrompt="1"/>
          </p:nvPr>
        </p:nvSpPr>
        <p:spPr bwMode="gray">
          <a:xfrm>
            <a:off x="4401639" y="1620000"/>
            <a:ext cx="3391200" cy="2232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3" name="Text placeholder 1"/>
          <p:cNvSpPr>
            <a:spLocks noGrp="1"/>
          </p:cNvSpPr>
          <p:nvPr>
            <p:ph type="body" sz="quarter" idx="10" hasCustomPrompt="1"/>
          </p:nvPr>
        </p:nvSpPr>
        <p:spPr>
          <a:xfrm>
            <a:off x="504000" y="4354921"/>
            <a:ext cx="3391200" cy="1981079"/>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5" name="Picture placeholder 1"/>
          <p:cNvSpPr>
            <a:spLocks noGrp="1"/>
          </p:cNvSpPr>
          <p:nvPr>
            <p:ph type="pic" sz="quarter" idx="12" hasCustomPrompt="1"/>
          </p:nvPr>
        </p:nvSpPr>
        <p:spPr bwMode="gray">
          <a:xfrm>
            <a:off x="504000" y="1620000"/>
            <a:ext cx="3391200" cy="2232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2" name="Title"/>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727667599"/>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pos="2455" userDrawn="1">
          <p15:clr>
            <a:srgbClr val="FBAE40"/>
          </p15:clr>
        </p15:guide>
        <p15:guide id="4" pos="2773" userDrawn="1">
          <p15:clr>
            <a:srgbClr val="FBAE40"/>
          </p15:clr>
        </p15:guide>
        <p15:guide id="5" pos="4910" userDrawn="1">
          <p15:clr>
            <a:srgbClr val="FBAE40"/>
          </p15:clr>
        </p15:guide>
        <p15:guide id="6" pos="5227" userDrawn="1">
          <p15:clr>
            <a:srgbClr val="FBAE40"/>
          </p15:clr>
        </p15:guide>
        <p15:guide id="7" pos="7364" userDrawn="1">
          <p15:clr>
            <a:srgbClr val="FBAE40"/>
          </p15:clr>
        </p15:guide>
        <p15:guide id="8" orient="horz" pos="551" userDrawn="1">
          <p15:clr>
            <a:srgbClr val="FBAE40"/>
          </p15:clr>
        </p15:guide>
        <p15:guide id="9" orient="horz" pos="1020" userDrawn="1">
          <p15:clr>
            <a:srgbClr val="FBAE40"/>
          </p15:clr>
        </p15:guide>
        <p15:guide id="10" orient="horz" pos="2428" userDrawn="1">
          <p15:clr>
            <a:srgbClr val="FBAE40"/>
          </p15:clr>
        </p15:guide>
        <p15:guide id="11" orient="horz" pos="2743" userDrawn="1">
          <p15:clr>
            <a:srgbClr val="FBAE40"/>
          </p15:clr>
        </p15:guide>
        <p15:guide id="12" orient="horz" pos="399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Columns - Text and Images">
    <p:spTree>
      <p:nvGrpSpPr>
        <p:cNvPr id="1" name=""/>
        <p:cNvGrpSpPr/>
        <p:nvPr/>
      </p:nvGrpSpPr>
      <p:grpSpPr>
        <a:xfrm>
          <a:off x="0" y="0"/>
          <a:ext cx="0" cy="0"/>
          <a:chOff x="0" y="0"/>
          <a:chExt cx="0" cy="0"/>
        </a:xfrm>
      </p:grpSpPr>
      <p:sp>
        <p:nvSpPr>
          <p:cNvPr id="3" name="Text placeholder - column 2"/>
          <p:cNvSpPr>
            <a:spLocks noGrp="1"/>
          </p:cNvSpPr>
          <p:nvPr>
            <p:ph type="body" sz="quarter" idx="10" hasCustomPrompt="1"/>
          </p:nvPr>
        </p:nvSpPr>
        <p:spPr>
          <a:xfrm>
            <a:off x="504000" y="3878220"/>
            <a:ext cx="2415600" cy="245778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5" name="Picture Placeholder 4"/>
          <p:cNvSpPr>
            <a:spLocks noGrp="1"/>
          </p:cNvSpPr>
          <p:nvPr>
            <p:ph type="pic" sz="quarter" idx="12" hasCustomPrompt="1"/>
          </p:nvPr>
        </p:nvSpPr>
        <p:spPr bwMode="gray">
          <a:xfrm>
            <a:off x="504000" y="1620000"/>
            <a:ext cx="2415600" cy="1728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17" name="Text placeholder - column 2"/>
          <p:cNvSpPr>
            <a:spLocks noGrp="1"/>
          </p:cNvSpPr>
          <p:nvPr>
            <p:ph type="body" sz="quarter" idx="13" hasCustomPrompt="1"/>
          </p:nvPr>
        </p:nvSpPr>
        <p:spPr>
          <a:xfrm>
            <a:off x="9274877" y="3878221"/>
            <a:ext cx="2415600" cy="245778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8" name="Picture Placeholder 4"/>
          <p:cNvSpPr>
            <a:spLocks noGrp="1"/>
          </p:cNvSpPr>
          <p:nvPr>
            <p:ph type="pic" sz="quarter" idx="14" hasCustomPrompt="1"/>
          </p:nvPr>
        </p:nvSpPr>
        <p:spPr bwMode="gray">
          <a:xfrm>
            <a:off x="9274877" y="1620000"/>
            <a:ext cx="2415600" cy="1728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9" name="Text placeholder - column 2"/>
          <p:cNvSpPr>
            <a:spLocks noGrp="1"/>
          </p:cNvSpPr>
          <p:nvPr>
            <p:ph type="body" sz="quarter" idx="15" hasCustomPrompt="1"/>
          </p:nvPr>
        </p:nvSpPr>
        <p:spPr>
          <a:xfrm>
            <a:off x="3427626" y="3878221"/>
            <a:ext cx="2415600" cy="245778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0" name="Picture Placeholder 4"/>
          <p:cNvSpPr>
            <a:spLocks noGrp="1"/>
          </p:cNvSpPr>
          <p:nvPr>
            <p:ph type="pic" sz="quarter" idx="16" hasCustomPrompt="1"/>
          </p:nvPr>
        </p:nvSpPr>
        <p:spPr bwMode="gray">
          <a:xfrm>
            <a:off x="3427626" y="1620000"/>
            <a:ext cx="2415600" cy="1728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13" name="Text placeholder - column 2"/>
          <p:cNvSpPr>
            <a:spLocks noGrp="1"/>
          </p:cNvSpPr>
          <p:nvPr>
            <p:ph type="body" sz="quarter" idx="17" hasCustomPrompt="1"/>
          </p:nvPr>
        </p:nvSpPr>
        <p:spPr>
          <a:xfrm>
            <a:off x="6351252" y="3878221"/>
            <a:ext cx="2415600" cy="2457780"/>
          </a:xfrm>
        </p:spPr>
        <p:txBody>
          <a:bodyPr/>
          <a:lstStyle>
            <a:lvl1pPr>
              <a:spcBef>
                <a:spcPts val="600"/>
              </a:spcBef>
              <a:defRPr sz="1800"/>
            </a:lvl1pPr>
            <a:lvl2pPr>
              <a:defRPr sz="1600"/>
            </a:lvl2pPr>
            <a:lvl3pPr>
              <a:defRPr sz="1400"/>
            </a:lvl3pPr>
          </a:lstStyle>
          <a:p>
            <a:pPr lvl="0"/>
            <a:r>
              <a:rPr lang="en-US" noProof="0" dirty="0"/>
              <a:t>First level</a:t>
            </a:r>
          </a:p>
          <a:p>
            <a:pPr lvl="1"/>
            <a:r>
              <a:rPr lang="en-US" dirty="0"/>
              <a:t>Second level</a:t>
            </a:r>
          </a:p>
          <a:p>
            <a:pPr lvl="2"/>
            <a:r>
              <a:rPr lang="en-US" dirty="0"/>
              <a:t>Third level</a:t>
            </a:r>
          </a:p>
        </p:txBody>
      </p:sp>
      <p:sp>
        <p:nvSpPr>
          <p:cNvPr id="14" name="Picture Placeholder 4"/>
          <p:cNvSpPr>
            <a:spLocks noGrp="1"/>
          </p:cNvSpPr>
          <p:nvPr>
            <p:ph type="pic" sz="quarter" idx="18" hasCustomPrompt="1"/>
          </p:nvPr>
        </p:nvSpPr>
        <p:spPr bwMode="gray">
          <a:xfrm>
            <a:off x="6351252" y="1620000"/>
            <a:ext cx="2415600" cy="1728000"/>
          </a:xfrm>
          <a:noFill/>
        </p:spPr>
        <p:txBody>
          <a:bodyPr vert="horz" lIns="0" tIns="180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 or pictogram</a:t>
            </a:r>
            <a:endParaRPr lang="de-DE" dirty="0"/>
          </a:p>
        </p:txBody>
      </p:sp>
      <p:sp>
        <p:nvSpPr>
          <p:cNvPr id="2" name="Title"/>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680594478"/>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orient="horz" pos="551" userDrawn="1">
          <p15:clr>
            <a:srgbClr val="FBAE40"/>
          </p15:clr>
        </p15:guide>
        <p15:guide id="4" orient="horz" pos="1021" userDrawn="1">
          <p15:clr>
            <a:srgbClr val="FBAE40"/>
          </p15:clr>
        </p15:guide>
        <p15:guide id="5" orient="horz" pos="2110" userDrawn="1">
          <p15:clr>
            <a:srgbClr val="FBAE40"/>
          </p15:clr>
        </p15:guide>
        <p15:guide id="6" orient="horz" pos="2442" userDrawn="1">
          <p15:clr>
            <a:srgbClr val="FBAE40"/>
          </p15:clr>
        </p15:guide>
        <p15:guide id="7" orient="horz" pos="3990" userDrawn="1">
          <p15:clr>
            <a:srgbClr val="FBAE40"/>
          </p15:clr>
        </p15:guide>
        <p15:guide id="8" pos="1840" userDrawn="1">
          <p15:clr>
            <a:srgbClr val="FBAE40"/>
          </p15:clr>
        </p15:guide>
        <p15:guide id="9" pos="2159" userDrawn="1">
          <p15:clr>
            <a:srgbClr val="FBAE40"/>
          </p15:clr>
        </p15:guide>
        <p15:guide id="10" pos="3683" userDrawn="1">
          <p15:clr>
            <a:srgbClr val="FBAE40"/>
          </p15:clr>
        </p15:guide>
        <p15:guide id="11" pos="4000" userDrawn="1">
          <p15:clr>
            <a:srgbClr val="FBAE40"/>
          </p15:clr>
        </p15:guide>
        <p15:guide id="12" pos="5525" userDrawn="1">
          <p15:clr>
            <a:srgbClr val="FBAE40"/>
          </p15:clr>
        </p15:guide>
        <p15:guide id="13" pos="5842" userDrawn="1">
          <p15:clr>
            <a:srgbClr val="FBAE40"/>
          </p15:clr>
        </p15:guide>
        <p15:guide id="14" pos="7364"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5" name="Quote placeholder"/>
          <p:cNvSpPr>
            <a:spLocks noGrp="1"/>
          </p:cNvSpPr>
          <p:nvPr>
            <p:ph type="body" sz="quarter" idx="10" hasCustomPrompt="1"/>
          </p:nvPr>
        </p:nvSpPr>
        <p:spPr>
          <a:xfrm>
            <a:off x="504000" y="1800000"/>
            <a:ext cx="11185200" cy="3285032"/>
          </a:xfrm>
        </p:spPr>
        <p:txBody>
          <a:bodyPr/>
          <a:lstStyle>
            <a:lvl1pPr marL="395921" indent="-395921">
              <a:lnSpc>
                <a:spcPct val="90000"/>
              </a:lnSpc>
              <a:spcBef>
                <a:spcPts val="600"/>
              </a:spcBef>
              <a:defRPr sz="5999" b="1"/>
            </a:lvl1pPr>
            <a:lvl2pPr marL="395921" indent="0">
              <a:buNone/>
              <a:defRPr sz="1600"/>
            </a:lvl2pPr>
          </a:lstStyle>
          <a:p>
            <a:pPr lvl="0"/>
            <a:r>
              <a:rPr lang="en-US" noProof="0" dirty="0"/>
              <a:t>“Quote goes here </a:t>
            </a:r>
            <a:br>
              <a:rPr lang="en-US" noProof="0" dirty="0"/>
            </a:br>
            <a:r>
              <a:rPr lang="en-US" noProof="0" dirty="0"/>
              <a:t>and here.”</a:t>
            </a:r>
          </a:p>
          <a:p>
            <a:pPr lvl="1"/>
            <a:r>
              <a:rPr lang="en-US" noProof="0" dirty="0"/>
              <a:t>Source</a:t>
            </a:r>
          </a:p>
        </p:txBody>
      </p:sp>
    </p:spTree>
    <p:extLst>
      <p:ext uri="{BB962C8B-B14F-4D97-AF65-F5344CB8AC3E}">
        <p14:creationId xmlns:p14="http://schemas.microsoft.com/office/powerpoint/2010/main" val="932785900"/>
      </p:ext>
    </p:extLst>
  </p:cSld>
  <p:clrMapOvr>
    <a:masterClrMapping/>
  </p:clrMapOvr>
  <p:extLst mod="1">
    <p:ext uri="{DCECCB84-F9BA-43D5-87BE-67443E8EF086}">
      <p15:sldGuideLst xmlns:p15="http://schemas.microsoft.com/office/powerpoint/2012/main">
        <p15:guide id="1" pos="317" userDrawn="1">
          <p15:clr>
            <a:srgbClr val="FBAE40"/>
          </p15:clr>
        </p15:guide>
        <p15:guide id="4" orient="horz" pos="1133" userDrawn="1">
          <p15:clr>
            <a:srgbClr val="FBAE40"/>
          </p15:clr>
        </p15:guide>
        <p15:guide id="5" orient="horz" pos="3204" userDrawn="1">
          <p15:clr>
            <a:srgbClr val="FBAE40"/>
          </p15:clr>
        </p15:guide>
        <p15:guide id="6" pos="7363"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Text with Image 1/3">
    <p:spTree>
      <p:nvGrpSpPr>
        <p:cNvPr id="1" name=""/>
        <p:cNvGrpSpPr/>
        <p:nvPr/>
      </p:nvGrpSpPr>
      <p:grpSpPr>
        <a:xfrm>
          <a:off x="0" y="0"/>
          <a:ext cx="0" cy="0"/>
          <a:chOff x="0" y="0"/>
          <a:chExt cx="0" cy="0"/>
        </a:xfrm>
      </p:grpSpPr>
      <p:sp>
        <p:nvSpPr>
          <p:cNvPr id="5" name="Picture Placeholder 1/3 right"/>
          <p:cNvSpPr>
            <a:spLocks noGrp="1"/>
          </p:cNvSpPr>
          <p:nvPr>
            <p:ph type="pic" sz="quarter" idx="10" hasCustomPrompt="1"/>
          </p:nvPr>
        </p:nvSpPr>
        <p:spPr bwMode="gray">
          <a:xfrm>
            <a:off x="8127175" y="0"/>
            <a:ext cx="4068000" cy="6858000"/>
          </a:xfrm>
          <a:solidFill>
            <a:schemeClr val="tx2">
              <a:alpha val="70000"/>
            </a:schemeClr>
          </a:solid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7" name="Text Placeholder"/>
          <p:cNvSpPr>
            <a:spLocks noGrp="1"/>
          </p:cNvSpPr>
          <p:nvPr>
            <p:ph type="body" sz="quarter" idx="11" hasCustomPrompt="1"/>
          </p:nvPr>
        </p:nvSpPr>
        <p:spPr bwMode="black">
          <a:xfrm>
            <a:off x="503999" y="1620000"/>
            <a:ext cx="7092000"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3" name="Title"/>
          <p:cNvSpPr>
            <a:spLocks noGrp="1"/>
          </p:cNvSpPr>
          <p:nvPr>
            <p:ph type="title" hasCustomPrompt="1"/>
          </p:nvPr>
        </p:nvSpPr>
        <p:spPr>
          <a:xfrm>
            <a:off x="504001" y="504000"/>
            <a:ext cx="7092000"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3425020262"/>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3991" userDrawn="1">
          <p15:clr>
            <a:srgbClr val="FBAE40"/>
          </p15:clr>
        </p15:guide>
        <p15:guide id="3" pos="4786" userDrawn="1">
          <p15:clr>
            <a:srgbClr val="FBAE40"/>
          </p15:clr>
        </p15:guide>
        <p15:guide id="4" pos="5119" userDrawn="1">
          <p15:clr>
            <a:srgbClr val="FBAE40"/>
          </p15:clr>
        </p15:guide>
        <p15:guide id="5" orient="horz" pos="317" userDrawn="1">
          <p15:clr>
            <a:srgbClr val="FBAE40"/>
          </p15:clr>
        </p15:guide>
        <p15:guide id="6" orient="horz" pos="551" userDrawn="1">
          <p15:clr>
            <a:srgbClr val="FBAE40"/>
          </p15:clr>
        </p15:guide>
        <p15:guide id="7" orient="horz" pos="10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Text with Image 1/2">
    <p:spTree>
      <p:nvGrpSpPr>
        <p:cNvPr id="1" name=""/>
        <p:cNvGrpSpPr/>
        <p:nvPr/>
      </p:nvGrpSpPr>
      <p:grpSpPr>
        <a:xfrm>
          <a:off x="0" y="0"/>
          <a:ext cx="0" cy="0"/>
          <a:chOff x="0" y="0"/>
          <a:chExt cx="0" cy="0"/>
        </a:xfrm>
      </p:grpSpPr>
      <p:sp>
        <p:nvSpPr>
          <p:cNvPr id="5" name="Picture Placeholder 1/2 right"/>
          <p:cNvSpPr>
            <a:spLocks noGrp="1"/>
          </p:cNvSpPr>
          <p:nvPr>
            <p:ph type="pic" sz="quarter" idx="10" hasCustomPrompt="1"/>
          </p:nvPr>
        </p:nvSpPr>
        <p:spPr bwMode="gray">
          <a:xfrm>
            <a:off x="6097588" y="0"/>
            <a:ext cx="6097587" cy="6858000"/>
          </a:xfrm>
          <a:solidFill>
            <a:schemeClr val="tx2">
              <a:alpha val="70000"/>
            </a:schemeClr>
          </a:solid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
        <p:nvSpPr>
          <p:cNvPr id="7" name="Text Placeholder 1/2"/>
          <p:cNvSpPr>
            <a:spLocks noGrp="1"/>
          </p:cNvSpPr>
          <p:nvPr>
            <p:ph type="body" sz="quarter" idx="11" hasCustomPrompt="1"/>
          </p:nvPr>
        </p:nvSpPr>
        <p:spPr bwMode="black">
          <a:xfrm>
            <a:off x="503999" y="1620000"/>
            <a:ext cx="5112000"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2" name="Title"/>
          <p:cNvSpPr>
            <a:spLocks noGrp="1"/>
          </p:cNvSpPr>
          <p:nvPr>
            <p:ph type="title" hasCustomPrompt="1"/>
          </p:nvPr>
        </p:nvSpPr>
        <p:spPr>
          <a:xfrm>
            <a:off x="504001" y="504000"/>
            <a:ext cx="5112000"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552787710"/>
      </p:ext>
    </p:extLst>
  </p:cSld>
  <p:clrMapOvr>
    <a:masterClrMapping/>
  </p:clrMapOvr>
  <p:extLst mod="1">
    <p:ext uri="{DCECCB84-F9BA-43D5-87BE-67443E8EF086}">
      <p15:sldGuideLst xmlns:p15="http://schemas.microsoft.com/office/powerpoint/2012/main">
        <p15:guide id="1" pos="3841" userDrawn="1">
          <p15:clr>
            <a:srgbClr val="FBAE40"/>
          </p15:clr>
        </p15:guide>
        <p15:guide id="2" orient="horz" pos="317" userDrawn="1">
          <p15:clr>
            <a:srgbClr val="FBAE40"/>
          </p15:clr>
        </p15:guide>
        <p15:guide id="3" orient="horz" pos="551" userDrawn="1">
          <p15:clr>
            <a:srgbClr val="FBAE40"/>
          </p15:clr>
        </p15:guide>
        <p15:guide id="4" orient="horz" pos="1020" userDrawn="1">
          <p15:clr>
            <a:srgbClr val="FBAE40"/>
          </p15:clr>
        </p15:guide>
        <p15:guide id="5" orient="horz" pos="3991" userDrawn="1">
          <p15:clr>
            <a:srgbClr val="FBAE40"/>
          </p15:clr>
        </p15:guide>
        <p15:guide id="6" pos="3538" userDrawn="1">
          <p15:clr>
            <a:srgbClr val="FBAE40"/>
          </p15:clr>
        </p15:guide>
        <p15:guide id="7" pos="317"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Full Bleed Image ">
    <p:spTree>
      <p:nvGrpSpPr>
        <p:cNvPr id="1" name=""/>
        <p:cNvGrpSpPr/>
        <p:nvPr/>
      </p:nvGrpSpPr>
      <p:grpSpPr>
        <a:xfrm>
          <a:off x="0" y="0"/>
          <a:ext cx="0" cy="0"/>
          <a:chOff x="0" y="0"/>
          <a:chExt cx="0" cy="0"/>
        </a:xfrm>
      </p:grpSpPr>
      <p:sp>
        <p:nvSpPr>
          <p:cNvPr id="5" name="Picture Placeholder"/>
          <p:cNvSpPr>
            <a:spLocks noGrp="1"/>
          </p:cNvSpPr>
          <p:nvPr>
            <p:ph type="pic" sz="quarter" idx="10" hasCustomPrompt="1"/>
          </p:nvPr>
        </p:nvSpPr>
        <p:spPr bwMode="gray">
          <a:xfrm>
            <a:off x="1" y="0"/>
            <a:ext cx="12195175" cy="6858000"/>
          </a:xfrm>
          <a:solidFill>
            <a:schemeClr val="tx2">
              <a:alpha val="70000"/>
            </a:schemeClr>
          </a:solidFill>
        </p:spPr>
        <p:txBody>
          <a:bodyPr vert="horz" lIns="0" tIns="2448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image</a:t>
            </a:r>
            <a:endParaRPr lang="de-DE" dirty="0"/>
          </a:p>
        </p:txBody>
      </p:sp>
    </p:spTree>
    <p:extLst>
      <p:ext uri="{BB962C8B-B14F-4D97-AF65-F5344CB8AC3E}">
        <p14:creationId xmlns:p14="http://schemas.microsoft.com/office/powerpoint/2010/main" val="41397911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Screenshot">
    <p:spTree>
      <p:nvGrpSpPr>
        <p:cNvPr id="1" name=""/>
        <p:cNvGrpSpPr/>
        <p:nvPr/>
      </p:nvGrpSpPr>
      <p:grpSpPr>
        <a:xfrm>
          <a:off x="0" y="0"/>
          <a:ext cx="0" cy="0"/>
          <a:chOff x="0" y="0"/>
          <a:chExt cx="0" cy="0"/>
        </a:xfrm>
      </p:grpSpPr>
      <p:sp>
        <p:nvSpPr>
          <p:cNvPr id="5" name="Picture Placeholder"/>
          <p:cNvSpPr>
            <a:spLocks noGrp="1"/>
          </p:cNvSpPr>
          <p:nvPr>
            <p:ph type="pic" sz="quarter" idx="13" hasCustomPrompt="1"/>
          </p:nvPr>
        </p:nvSpPr>
        <p:spPr bwMode="gray">
          <a:xfrm>
            <a:off x="6362477" y="1620000"/>
            <a:ext cx="5328000" cy="4716000"/>
          </a:xfrm>
          <a:solidFill>
            <a:schemeClr val="tx2">
              <a:alpha val="70000"/>
            </a:schemeClr>
          </a:solidFill>
        </p:spPr>
        <p:txBody>
          <a:bodyPr vert="horz" lIns="0" tIns="1512000" rIns="0" bIns="0" rtlCol="0" anchor="t" anchorCtr="0">
            <a:noAutofit/>
          </a:bodyPr>
          <a:lstStyle>
            <a:lvl1pPr marL="0" indent="0" algn="ctr" defTabSz="1088558" rtl="0" eaLnBrk="1" latinLnBrk="0" hangingPunct="1">
              <a:spcBef>
                <a:spcPts val="1929"/>
              </a:spcBef>
              <a:buClr>
                <a:schemeClr val="accent1"/>
              </a:buClr>
              <a:buSzPct val="80000"/>
              <a:buFontTx/>
              <a:buNone/>
              <a:defRPr lang="de-DE" sz="1600" b="0" kern="1200" dirty="0">
                <a:solidFill>
                  <a:schemeClr val="tx1"/>
                </a:solidFill>
                <a:latin typeface="+mn-lt"/>
                <a:ea typeface="+mn-ea"/>
                <a:cs typeface="+mn-cs"/>
              </a:defRPr>
            </a:lvl1pPr>
          </a:lstStyle>
          <a:p>
            <a:r>
              <a:rPr lang="en-US" dirty="0"/>
              <a:t>Click icon to add screenshot</a:t>
            </a:r>
            <a:endParaRPr lang="de-DE" dirty="0"/>
          </a:p>
        </p:txBody>
      </p:sp>
      <p:sp>
        <p:nvSpPr>
          <p:cNvPr id="4" name="Text Placeholder"/>
          <p:cNvSpPr>
            <a:spLocks noGrp="1"/>
          </p:cNvSpPr>
          <p:nvPr>
            <p:ph type="body" sz="quarter" idx="10" hasCustomPrompt="1"/>
          </p:nvPr>
        </p:nvSpPr>
        <p:spPr>
          <a:xfrm>
            <a:off x="504000" y="1620000"/>
            <a:ext cx="5328000"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1287227243"/>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1020" userDrawn="1">
          <p15:clr>
            <a:srgbClr val="FBAE40"/>
          </p15:clr>
        </p15:guide>
        <p15:guide id="3" pos="3674" userDrawn="1">
          <p15:clr>
            <a:srgbClr val="FBAE40"/>
          </p15:clr>
        </p15:guide>
        <p15:guide id="4" pos="4008" userDrawn="1">
          <p15:clr>
            <a:srgbClr val="FBAE40"/>
          </p15:clr>
        </p15:guide>
        <p15:guide id="5" pos="7364" userDrawn="1">
          <p15:clr>
            <a:srgbClr val="FBAE40"/>
          </p15:clr>
        </p15:guide>
        <p15:guide id="6" orient="horz" pos="317" userDrawn="1">
          <p15:clr>
            <a:srgbClr val="FBAE40"/>
          </p15:clr>
        </p15:guide>
        <p15:guide id="7" orient="horz" pos="551" userDrawn="1">
          <p15:clr>
            <a:srgbClr val="FBAE40"/>
          </p15:clr>
        </p15:guide>
        <p15:guide id="8" orient="horz" pos="3991"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p:cNvSpPr>
            <a:spLocks noGrp="1"/>
          </p:cNvSpPr>
          <p:nvPr>
            <p:ph idx="1" hasCustomPrompt="1"/>
          </p:nvPr>
        </p:nvSpPr>
        <p:spPr bwMode="gray">
          <a:xfrm>
            <a:off x="504000" y="1620000"/>
            <a:ext cx="11185200" cy="4716000"/>
          </a:xfrm>
          <a:solidFill>
            <a:schemeClr val="tx2">
              <a:alpha val="70000"/>
            </a:schemeClr>
          </a:solidFill>
        </p:spPr>
        <p:txBody>
          <a:bodyPr tIns="1368000"/>
          <a:lstStyle>
            <a:lvl1pPr algn="ctr">
              <a:defRPr sz="1400" b="0"/>
            </a:lvl1pPr>
          </a:lstStyle>
          <a:p>
            <a:pPr lvl="0"/>
            <a:r>
              <a:rPr lang="en-US" dirty="0"/>
              <a:t>Click to add content</a:t>
            </a:r>
          </a:p>
        </p:txBody>
      </p:sp>
      <p:sp>
        <p:nvSpPr>
          <p:cNvPr id="2" name="Title"/>
          <p:cNvSpPr>
            <a:spLocks noGrp="1"/>
          </p:cNvSpPr>
          <p:nvPr>
            <p:ph type="title" hasCustomPrompt="1"/>
          </p:nvPr>
        </p:nvSpPr>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4186098743"/>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orient="horz" pos="551" userDrawn="1">
          <p15:clr>
            <a:srgbClr val="FBAE40"/>
          </p15:clr>
        </p15:guide>
        <p15:guide id="4" orient="horz" pos="1020" userDrawn="1">
          <p15:clr>
            <a:srgbClr val="FBAE40"/>
          </p15:clr>
        </p15:guide>
        <p15:guide id="5" orient="horz" pos="3991" userDrawn="1">
          <p15:clr>
            <a:srgbClr val="FBAE40"/>
          </p15:clr>
        </p15:guide>
        <p15:guide id="6" pos="736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without Image">
    <p:bg>
      <p:bgRef idx="1001">
        <a:schemeClr val="bg1"/>
      </p:bgRef>
    </p:bg>
    <p:spTree>
      <p:nvGrpSpPr>
        <p:cNvPr id="1" name=""/>
        <p:cNvGrpSpPr/>
        <p:nvPr/>
      </p:nvGrpSpPr>
      <p:grpSpPr>
        <a:xfrm>
          <a:off x="0" y="0"/>
          <a:ext cx="0" cy="0"/>
          <a:chOff x="0" y="0"/>
          <a:chExt cx="0" cy="0"/>
        </a:xfrm>
      </p:grpSpPr>
      <p:sp>
        <p:nvSpPr>
          <p:cNvPr id="24" name="Classification"/>
          <p:cNvSpPr txBox="1"/>
          <p:nvPr userDrawn="1"/>
        </p:nvSpPr>
        <p:spPr>
          <a:xfrm>
            <a:off x="288000" y="5093865"/>
            <a:ext cx="4204855" cy="153852"/>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PUBLIC</a:t>
            </a:r>
            <a:endParaRPr lang="en-US" sz="900" b="0" dirty="0"/>
          </a:p>
        </p:txBody>
      </p:sp>
      <p:sp>
        <p:nvSpPr>
          <p:cNvPr id="6" name="Speaker"/>
          <p:cNvSpPr>
            <a:spLocks noGrp="1"/>
          </p:cNvSpPr>
          <p:nvPr userDrawn="1">
            <p:ph type="subTitle" idx="1" hasCustomPrompt="1"/>
          </p:nvPr>
        </p:nvSpPr>
        <p:spPr bwMode="black">
          <a:xfrm>
            <a:off x="287999" y="4268503"/>
            <a:ext cx="10900800"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dirty="0"/>
              <a:t>Speaker’s Name, SAP</a:t>
            </a:r>
          </a:p>
          <a:p>
            <a:pPr marL="0" marR="0" lvl="0" indent="0" algn="l" defTabSz="1088558" rtl="0" eaLnBrk="1" fontAlgn="auto" latinLnBrk="0" hangingPunct="1">
              <a:lnSpc>
                <a:spcPct val="100000"/>
              </a:lnSpc>
              <a:spcBef>
                <a:spcPts val="0"/>
              </a:spcBef>
              <a:spcAft>
                <a:spcPts val="0"/>
              </a:spcAft>
              <a:buClr>
                <a:schemeClr val="accent1"/>
              </a:buClr>
              <a:buSzPct val="80000"/>
              <a:buFontTx/>
              <a:buNone/>
              <a:tabLst/>
              <a:defRPr/>
            </a:pPr>
            <a:r>
              <a:rPr lang="en-US" dirty="0"/>
              <a:t>Month 00, 2018</a:t>
            </a:r>
          </a:p>
        </p:txBody>
      </p:sp>
      <p:sp>
        <p:nvSpPr>
          <p:cNvPr id="4" name="Title 3"/>
          <p:cNvSpPr>
            <a:spLocks noGrp="1"/>
          </p:cNvSpPr>
          <p:nvPr>
            <p:ph type="title" hasCustomPrompt="1"/>
          </p:nvPr>
        </p:nvSpPr>
        <p:spPr>
          <a:xfrm>
            <a:off x="288000" y="2706317"/>
            <a:ext cx="10900800" cy="997196"/>
          </a:xfrm>
        </p:spPr>
        <p:txBody>
          <a:bodyPr>
            <a:noAutofit/>
          </a:bodyPr>
          <a:lstStyle>
            <a:lvl1pPr>
              <a:lnSpc>
                <a:spcPct val="90000"/>
              </a:lnSpc>
              <a:defRPr sz="3600"/>
            </a:lvl1pPr>
          </a:lstStyle>
          <a:p>
            <a:pPr fontAlgn="base">
              <a:spcBef>
                <a:spcPct val="50000"/>
              </a:spcBef>
              <a:spcAft>
                <a:spcPct val="0"/>
              </a:spcAft>
              <a:buClr>
                <a:srgbClr val="F0AB00"/>
              </a:buClr>
              <a:buSzPct val="80000"/>
            </a:pPr>
            <a:r>
              <a:rPr lang="en-US" sz="3600" dirty="0"/>
              <a:t>Presentation Title </a:t>
            </a:r>
            <a:br>
              <a:rPr lang="en-US" sz="3600" dirty="0"/>
            </a:br>
            <a:r>
              <a:rPr lang="en-US" sz="3600" dirty="0"/>
              <a:t>Goes Here and Here.</a:t>
            </a:r>
            <a:endParaRPr lang="de-DE" sz="3600" kern="0" dirty="0" err="1">
              <a:ea typeface="Arial Unicode MS" pitchFamily="34" charset="-128"/>
              <a:cs typeface="Arial Unicode MS" pitchFamily="34" charset="-128"/>
            </a:endParaRPr>
          </a:p>
        </p:txBody>
      </p:sp>
      <p:pic>
        <p:nvPicPr>
          <p:cNvPr id="10" name="SAP Logo" descr="SAP Logo" title="SAP Logo">
            <a:extLst>
              <a:ext uri="{FF2B5EF4-FFF2-40B4-BE49-F238E27FC236}">
                <a16:creationId xmlns:a16="http://schemas.microsoft.com/office/drawing/2014/main" id="{251CD224-43D4-4D54-87EA-DD5933D21141}"/>
              </a:ext>
            </a:extLst>
          </p:cNvPr>
          <p:cNvPicPr>
            <a:picLocks noChangeAspect="1"/>
          </p:cNvPicPr>
          <p:nvPr userDrawn="1"/>
        </p:nvPicPr>
        <p:blipFill>
          <a:blip r:embed="rId2"/>
          <a:stretch>
            <a:fillRect/>
          </a:stretch>
        </p:blipFill>
        <p:spPr>
          <a:xfrm>
            <a:off x="9949255" y="6217668"/>
            <a:ext cx="1963635" cy="360000"/>
          </a:xfrm>
          <a:prstGeom prst="rect">
            <a:avLst/>
          </a:prstGeom>
        </p:spPr>
      </p:pic>
    </p:spTree>
    <p:extLst>
      <p:ext uri="{BB962C8B-B14F-4D97-AF65-F5344CB8AC3E}">
        <p14:creationId xmlns:p14="http://schemas.microsoft.com/office/powerpoint/2010/main" val="1982410628"/>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pos="181" userDrawn="1">
          <p15:clr>
            <a:srgbClr val="FBAE40"/>
          </p15:clr>
        </p15:guide>
        <p15:guide id="2" orient="horz" pos="1704" userDrawn="1">
          <p15:clr>
            <a:srgbClr val="FBAE40"/>
          </p15:clr>
        </p15:guide>
        <p15:guide id="3" orient="horz" pos="2688" userDrawn="1">
          <p15:clr>
            <a:srgbClr val="FBAE40"/>
          </p15:clr>
        </p15:guide>
        <p15:guide id="4" orient="horz" pos="2334" userDrawn="1">
          <p15:clr>
            <a:srgbClr val="FBAE40"/>
          </p15:clr>
        </p15:guide>
        <p15:guide id="5" orient="horz" pos="2960" userDrawn="1">
          <p15:clr>
            <a:srgbClr val="FBAE40"/>
          </p15:clr>
        </p15:guide>
        <p15:guide id="7" orient="horz" pos="4144"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42181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Thank You and Contact Information">
    <p:bg>
      <p:bgRef idx="1001">
        <a:schemeClr val="bg1"/>
      </p:bgRef>
    </p:bg>
    <p:spTree>
      <p:nvGrpSpPr>
        <p:cNvPr id="1" name=""/>
        <p:cNvGrpSpPr/>
        <p:nvPr/>
      </p:nvGrpSpPr>
      <p:grpSpPr>
        <a:xfrm>
          <a:off x="0" y="0"/>
          <a:ext cx="0" cy="0"/>
          <a:chOff x="0" y="0"/>
          <a:chExt cx="0" cy="0"/>
        </a:xfrm>
      </p:grpSpPr>
      <p:pic>
        <p:nvPicPr>
          <p:cNvPr id="7" name="SAP Logo" descr="SAP Logo" title="SAP Logo"/>
          <p:cNvPicPr>
            <a:picLocks noChangeAspect="1"/>
          </p:cNvPicPr>
          <p:nvPr userDrawn="1"/>
        </p:nvPicPr>
        <p:blipFill>
          <a:blip r:embed="rId2"/>
          <a:stretch>
            <a:fillRect/>
          </a:stretch>
        </p:blipFill>
        <p:spPr>
          <a:xfrm>
            <a:off x="9725565" y="5994000"/>
            <a:ext cx="1963635" cy="360000"/>
          </a:xfrm>
          <a:prstGeom prst="rect">
            <a:avLst/>
          </a:prstGeom>
        </p:spPr>
      </p:pic>
      <p:sp>
        <p:nvSpPr>
          <p:cNvPr id="93" name="Contact information"/>
          <p:cNvSpPr>
            <a:spLocks noGrp="1"/>
          </p:cNvSpPr>
          <p:nvPr>
            <p:ph type="body" sz="quarter" idx="10" hasCustomPrompt="1"/>
          </p:nvPr>
        </p:nvSpPr>
        <p:spPr>
          <a:xfrm>
            <a:off x="504000" y="2905487"/>
            <a:ext cx="5593588" cy="2501010"/>
          </a:xfrm>
        </p:spPr>
        <p:txBody>
          <a:bodyPr anchor="t" anchorCtr="0">
            <a:noAutofit/>
          </a:bodyPr>
          <a:lstStyle>
            <a:lvl1pPr>
              <a:spcBef>
                <a:spcPts val="0"/>
              </a:spcBef>
              <a:spcAft>
                <a:spcPts val="1200"/>
              </a:spcAft>
              <a:defRPr sz="1600" b="0"/>
            </a:lvl1pPr>
            <a:lvl2pPr marL="0" indent="0">
              <a:spcBef>
                <a:spcPts val="0"/>
              </a:spcBef>
              <a:buNone/>
              <a:defRPr sz="1600" b="0"/>
            </a:lvl2pPr>
          </a:lstStyle>
          <a:p>
            <a:r>
              <a:rPr lang="en-US" dirty="0"/>
              <a:t>Contact information:</a:t>
            </a:r>
          </a:p>
          <a:p>
            <a:pPr lvl="1"/>
            <a:r>
              <a:rPr lang="en-US" dirty="0"/>
              <a:t>F name L name</a:t>
            </a:r>
          </a:p>
          <a:p>
            <a:pPr lvl="1"/>
            <a:r>
              <a:rPr lang="en-US" dirty="0"/>
              <a:t>Title</a:t>
            </a:r>
          </a:p>
          <a:p>
            <a:pPr lvl="1"/>
            <a:r>
              <a:rPr lang="en-US" dirty="0"/>
              <a:t>Address</a:t>
            </a:r>
          </a:p>
          <a:p>
            <a:pPr lvl="1"/>
            <a:r>
              <a:rPr lang="en-US" dirty="0"/>
              <a:t>Phone number</a:t>
            </a:r>
          </a:p>
        </p:txBody>
      </p:sp>
      <p:sp>
        <p:nvSpPr>
          <p:cNvPr id="2" name="Thank you"/>
          <p:cNvSpPr>
            <a:spLocks noGrp="1"/>
          </p:cNvSpPr>
          <p:nvPr>
            <p:ph type="ctrTitle" hasCustomPrompt="1"/>
          </p:nvPr>
        </p:nvSpPr>
        <p:spPr bwMode="gray">
          <a:xfrm>
            <a:off x="504000" y="1467009"/>
            <a:ext cx="5593588" cy="923116"/>
          </a:xfrm>
        </p:spPr>
        <p:txBody>
          <a:bodyPr anchor="t" anchorCtr="0">
            <a:noAutofit/>
          </a:bodyPr>
          <a:lstStyle>
            <a:lvl1pPr>
              <a:defRPr sz="5500">
                <a:solidFill>
                  <a:schemeClr val="accent1"/>
                </a:solidFill>
                <a:latin typeface="+mj-lt"/>
              </a:defRPr>
            </a:lvl1pPr>
          </a:lstStyle>
          <a:p>
            <a:r>
              <a:rPr lang="en-US" dirty="0"/>
              <a:t>Thank you.</a:t>
            </a:r>
            <a:endParaRPr lang="de-DE" dirty="0"/>
          </a:p>
        </p:txBody>
      </p:sp>
    </p:spTree>
    <p:extLst>
      <p:ext uri="{BB962C8B-B14F-4D97-AF65-F5344CB8AC3E}">
        <p14:creationId xmlns:p14="http://schemas.microsoft.com/office/powerpoint/2010/main" val="781090314"/>
      </p:ext>
    </p:extLst>
  </p:cSld>
  <p:clrMapOvr>
    <a:overrideClrMapping bg1="lt1" tx1="dk1" bg2="lt2" tx2="dk2" accent1="accent1" accent2="accent2" accent3="accent3" accent4="accent4" accent5="accent5" accent6="accent6" hlink="hlink" folHlink="folHlink"/>
  </p:clrMapOvr>
  <p:hf sldNum="0" hdr="0" ftr="0" dt="0"/>
  <p:extLst mod="1">
    <p:ext uri="{DCECCB84-F9BA-43D5-87BE-67443E8EF086}">
      <p15:sldGuideLst xmlns:p15="http://schemas.microsoft.com/office/powerpoint/2012/main">
        <p15:guide id="1" pos="7364" userDrawn="1">
          <p15:clr>
            <a:srgbClr val="FBAE40"/>
          </p15:clr>
        </p15:guide>
        <p15:guide id="2" orient="horz" pos="924" userDrawn="1">
          <p15:clr>
            <a:srgbClr val="FBAE40"/>
          </p15:clr>
        </p15:guide>
        <p15:guide id="4" orient="horz" pos="1830" userDrawn="1">
          <p15:clr>
            <a:srgbClr val="FBAE40"/>
          </p15:clr>
        </p15:guide>
        <p15:guide id="5" orient="horz" pos="4000" userDrawn="1">
          <p15:clr>
            <a:srgbClr val="FBAE40"/>
          </p15:clr>
        </p15:guide>
        <p15:guide id="6" pos="317" userDrawn="1">
          <p15:clr>
            <a:srgbClr val="FBAE40"/>
          </p15:clr>
        </p15:guide>
        <p15:guide id="8" pos="3841" userDrawn="1">
          <p15:clr>
            <a:srgbClr val="FBAE40"/>
          </p15:clr>
        </p15:guide>
        <p15:guide id="9" orient="horz" pos="31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Copyright">
    <p:spTree>
      <p:nvGrpSpPr>
        <p:cNvPr id="1" name=""/>
        <p:cNvGrpSpPr/>
        <p:nvPr/>
      </p:nvGrpSpPr>
      <p:grpSpPr>
        <a:xfrm>
          <a:off x="0" y="0"/>
          <a:ext cx="0" cy="0"/>
          <a:chOff x="0" y="0"/>
          <a:chExt cx="0" cy="0"/>
        </a:xfrm>
      </p:grpSpPr>
      <p:pic>
        <p:nvPicPr>
          <p:cNvPr id="16" name="SAP Logo" descr="SAP Logo" title="SAP Logo"/>
          <p:cNvPicPr>
            <a:picLocks noChangeAspect="1"/>
          </p:cNvPicPr>
          <p:nvPr userDrawn="1"/>
        </p:nvPicPr>
        <p:blipFill>
          <a:blip r:embed="rId2"/>
          <a:stretch>
            <a:fillRect/>
          </a:stretch>
        </p:blipFill>
        <p:spPr>
          <a:xfrm>
            <a:off x="9725565" y="5994000"/>
            <a:ext cx="1963635" cy="360000"/>
          </a:xfrm>
          <a:prstGeom prst="rect">
            <a:avLst/>
          </a:prstGeom>
        </p:spPr>
      </p:pic>
      <p:sp>
        <p:nvSpPr>
          <p:cNvPr id="19" name="Copyright information English"/>
          <p:cNvSpPr txBox="1"/>
          <p:nvPr userDrawn="1"/>
        </p:nvSpPr>
        <p:spPr bwMode="black">
          <a:xfrm>
            <a:off x="503238" y="2645292"/>
            <a:ext cx="5872310" cy="3708708"/>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800" b="0" noProof="0" dirty="0"/>
              <a:t>© 2018 SAP SE or an SAP affiliate company. All rights reserved.</a:t>
            </a:r>
            <a:endParaRPr lang="de-DE" sz="800" kern="0" dirty="0">
              <a:ea typeface="Arial Unicode MS" pitchFamily="34" charset="-128"/>
              <a:cs typeface="Arial Unicode MS" pitchFamily="34" charset="-128"/>
            </a:endParaRPr>
          </a:p>
          <a:p>
            <a:pPr>
              <a:spcBef>
                <a:spcPts val="600"/>
              </a:spcBef>
            </a:pPr>
            <a:r>
              <a:rPr lang="en-US" sz="800" kern="1200" dirty="0">
                <a:solidFill>
                  <a:schemeClr val="tx1"/>
                </a:solidFill>
                <a:latin typeface="Arial"/>
                <a:ea typeface="Arial Unicode MS" panose="020B0604020202020204" pitchFamily="34" charset="-128"/>
                <a:cs typeface="+mn-cs"/>
              </a:rPr>
              <a:t>No part of this publication may be reproduced or transmitted in any form or for any purpose without the express permission of SAP SE or an SAP affiliate company.</a:t>
            </a:r>
          </a:p>
          <a:p>
            <a:pPr>
              <a:spcBef>
                <a:spcPts val="600"/>
              </a:spcBef>
            </a:pPr>
            <a:r>
              <a:rPr lang="en-US" sz="800" kern="1200" dirty="0">
                <a:solidFill>
                  <a:schemeClr val="tx1"/>
                </a:solidFill>
                <a:latin typeface="Arial"/>
                <a:ea typeface="Arial Unicode MS" panose="020B0604020202020204" pitchFamily="34" charset="-128"/>
                <a:cs typeface="+mn-cs"/>
              </a:rPr>
              <a:t>The information contained herein may be changed without prior notice. Some software products marketed by SAP SE and its distributors contain proprietary software components of other software vendors. National product specifications may vary.</a:t>
            </a:r>
          </a:p>
          <a:p>
            <a:pPr>
              <a:spcBef>
                <a:spcPts val="600"/>
              </a:spcBef>
            </a:pPr>
            <a:r>
              <a:rPr lang="en-US" sz="800" kern="1200" dirty="0">
                <a:solidFill>
                  <a:schemeClr val="tx1"/>
                </a:solidFill>
                <a:latin typeface="Arial"/>
                <a:ea typeface="Arial Unicode MS" panose="020B0604020202020204" pitchFamily="34" charset="-128"/>
                <a:cs typeface="+mn-cs"/>
              </a:rPr>
              <a:t>These materials are provided by SAP SE or an SAP affiliate company for informational purposes only, without representation or warranty of any kind, and SAP or its affiliated companies shall not be liable for errors or omissions with respect to the materials. The only warranties for SAP or SAP affiliate company products and services are those that are set forth in the express warranty statements accompanying such products and services, if any. Nothing herein should be construed as constituting an additional warranty. </a:t>
            </a:r>
          </a:p>
          <a:p>
            <a:pPr>
              <a:spcBef>
                <a:spcPts val="600"/>
              </a:spcBef>
            </a:pPr>
            <a:r>
              <a:rPr lang="en-US" sz="800" kern="1200" dirty="0">
                <a:solidFill>
                  <a:schemeClr val="tx1"/>
                </a:solidFill>
                <a:latin typeface="Arial"/>
                <a:ea typeface="Arial Unicode MS" panose="020B0604020202020204" pitchFamily="34" charset="-128"/>
                <a:cs typeface="+mn-cs"/>
              </a:rPr>
              <a:t>In particular, SAP SE or its affiliated companies have no obligation to pursue any course of business outlined in this document or any related presentation, or to develop or release any functionality mentioned therein. This document, or any related presentation, and SAP SE’s or its affiliated companies’ strategy and possible future developments, products, and/or platforms, directions, and functionality are all subject to change and may be changed by SAP SE or its affiliated companies at any time for any reason without notice. The information in this document is not a commitment, promise, or legal obligation to deliver any material, code, or functionality. All forward-looking statements are subject to various</a:t>
            </a:r>
            <a:r>
              <a:rPr lang="en-US" sz="800" kern="1200" baseline="0" dirty="0">
                <a:solidFill>
                  <a:schemeClr val="tx1"/>
                </a:solidFill>
                <a:latin typeface="Arial"/>
                <a:ea typeface="Arial Unicode MS" panose="020B0604020202020204" pitchFamily="34" charset="-128"/>
                <a:cs typeface="+mn-cs"/>
              </a:rPr>
              <a:t> </a:t>
            </a:r>
            <a:r>
              <a:rPr lang="en-US" sz="800" kern="1200" dirty="0">
                <a:solidFill>
                  <a:schemeClr val="tx1"/>
                </a:solidFill>
                <a:latin typeface="Arial"/>
                <a:ea typeface="Arial Unicode MS" panose="020B0604020202020204" pitchFamily="34" charset="-128"/>
                <a:cs typeface="+mn-cs"/>
              </a:rPr>
              <a:t>risks and uncertainties that could cause actual results to differ materially from expectations. Readers are cautioned not to place undue reliance on these forward-looking statements, and they should not be relied upon in making purchasing decisions.</a:t>
            </a:r>
          </a:p>
          <a:p>
            <a:pPr>
              <a:spcBef>
                <a:spcPts val="600"/>
              </a:spcBef>
            </a:pPr>
            <a:r>
              <a:rPr lang="en-US" sz="800" kern="1200" dirty="0">
                <a:solidFill>
                  <a:schemeClr val="tx1"/>
                </a:solidFill>
                <a:latin typeface="Arial"/>
                <a:ea typeface="Arial Unicode MS" panose="020B0604020202020204" pitchFamily="34" charset="-128"/>
                <a:cs typeface="+mn-cs"/>
              </a:rPr>
              <a:t>SAP and other SAP products and services mentioned herein as well as their respective logos are trademarks or registered trademarks of SAP SE (or an SAP affiliate company) in Germany and other countries. All other product and service names mentioned are the trademarks of their respective companies. </a:t>
            </a:r>
          </a:p>
          <a:p>
            <a:pPr>
              <a:spcBef>
                <a:spcPts val="600"/>
              </a:spcBef>
            </a:pPr>
            <a:r>
              <a:rPr lang="en-US" sz="800" kern="1200" dirty="0">
                <a:solidFill>
                  <a:schemeClr val="tx1"/>
                </a:solidFill>
                <a:latin typeface="Arial"/>
                <a:ea typeface="Arial Unicode MS" panose="020B0604020202020204" pitchFamily="34" charset="-128"/>
                <a:cs typeface="+mn-cs"/>
              </a:rPr>
              <a:t>See </a:t>
            </a:r>
            <a:r>
              <a:rPr lang="en-US" sz="800" kern="1200" dirty="0">
                <a:solidFill>
                  <a:schemeClr val="tx1"/>
                </a:solidFill>
                <a:latin typeface="Arial"/>
                <a:ea typeface="Arial Unicode MS" panose="020B0604020202020204" pitchFamily="34" charset="-128"/>
                <a:cs typeface="+mn-cs"/>
                <a:hlinkClick r:id="rId3"/>
              </a:rPr>
              <a:t>www.sap.com/copyright</a:t>
            </a:r>
            <a:r>
              <a:rPr lang="en-US" sz="800" kern="1200" dirty="0">
                <a:solidFill>
                  <a:schemeClr val="tx1"/>
                </a:solidFill>
                <a:latin typeface="Arial"/>
                <a:ea typeface="Arial Unicode MS" panose="020B0604020202020204" pitchFamily="34" charset="-128"/>
                <a:cs typeface="+mn-cs"/>
              </a:rPr>
              <a:t> for additional trademark information and notices.</a:t>
            </a:r>
          </a:p>
        </p:txBody>
      </p:sp>
      <p:sp>
        <p:nvSpPr>
          <p:cNvPr id="44" name="www.sap.com - contact SAP link">
            <a:hlinkClick r:id="rId4" tooltip="www.sap.com/contactsap"/>
          </p:cNvPr>
          <p:cNvSpPr txBox="1"/>
          <p:nvPr userDrawn="1"/>
        </p:nvSpPr>
        <p:spPr bwMode="black">
          <a:xfrm>
            <a:off x="503238" y="2461398"/>
            <a:ext cx="2215390" cy="169277"/>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1100" b="1" kern="1200" dirty="0">
                <a:solidFill>
                  <a:schemeClr val="accent1"/>
                </a:solidFill>
                <a:latin typeface="Arial"/>
                <a:ea typeface="Arial Unicode MS" panose="020B0604020202020204" pitchFamily="34" charset="-128"/>
                <a:cs typeface="+mn-cs"/>
              </a:rPr>
              <a:t>www.sap.com</a:t>
            </a:r>
            <a:r>
              <a:rPr lang="en-US" sz="1100" b="1" kern="1200" dirty="0">
                <a:solidFill>
                  <a:schemeClr val="tx1"/>
                </a:solidFill>
                <a:latin typeface="Arial"/>
                <a:ea typeface="Arial Unicode MS" panose="020B0604020202020204" pitchFamily="34" charset="-128"/>
                <a:cs typeface="+mn-cs"/>
              </a:rPr>
              <a:t>/contactsap</a:t>
            </a:r>
          </a:p>
        </p:txBody>
      </p:sp>
      <p:pic>
        <p:nvPicPr>
          <p:cNvPr id="18" name="Linkedin icon with link">
            <a:hlinkClick r:id="rId5"/>
          </p:cNvPr>
          <p:cNvPicPr>
            <a:picLocks noChangeAspect="1"/>
          </p:cNvPicPr>
          <p:nvPr userDrawn="1"/>
        </p:nvPicPr>
        <p:blipFill>
          <a:blip r:embed="rId6"/>
          <a:stretch>
            <a:fillRect/>
          </a:stretch>
        </p:blipFill>
        <p:spPr>
          <a:xfrm>
            <a:off x="2273814" y="1749959"/>
            <a:ext cx="361809" cy="361809"/>
          </a:xfrm>
          <a:prstGeom prst="rect">
            <a:avLst/>
          </a:prstGeom>
        </p:spPr>
      </p:pic>
      <p:pic>
        <p:nvPicPr>
          <p:cNvPr id="20" name="YouTube icon with link">
            <a:hlinkClick r:id="rId7"/>
          </p:cNvPr>
          <p:cNvPicPr>
            <a:picLocks noChangeAspect="1"/>
          </p:cNvPicPr>
          <p:nvPr userDrawn="1"/>
        </p:nvPicPr>
        <p:blipFill>
          <a:blip r:embed="rId8"/>
          <a:stretch>
            <a:fillRect/>
          </a:stretch>
        </p:blipFill>
        <p:spPr>
          <a:xfrm>
            <a:off x="1683278" y="1749063"/>
            <a:ext cx="363600" cy="363600"/>
          </a:xfrm>
          <a:prstGeom prst="rect">
            <a:avLst/>
          </a:prstGeom>
        </p:spPr>
      </p:pic>
      <p:pic>
        <p:nvPicPr>
          <p:cNvPr id="21" name="Twitter icon with link">
            <a:hlinkClick r:id="rId9" tooltip="https://twitter.com/sap"/>
          </p:cNvPr>
          <p:cNvPicPr>
            <a:picLocks noChangeAspect="1"/>
          </p:cNvPicPr>
          <p:nvPr userDrawn="1"/>
        </p:nvPicPr>
        <p:blipFill>
          <a:blip r:embed="rId10"/>
          <a:stretch>
            <a:fillRect/>
          </a:stretch>
        </p:blipFill>
        <p:spPr>
          <a:xfrm>
            <a:off x="1094533" y="1749959"/>
            <a:ext cx="361809" cy="361809"/>
          </a:xfrm>
          <a:prstGeom prst="rect">
            <a:avLst/>
          </a:prstGeom>
        </p:spPr>
      </p:pic>
      <p:pic>
        <p:nvPicPr>
          <p:cNvPr id="22" name="Facebook icon with link">
            <a:hlinkClick r:id="rId11"/>
          </p:cNvPr>
          <p:cNvPicPr>
            <a:picLocks noChangeAspect="1"/>
          </p:cNvPicPr>
          <p:nvPr userDrawn="1"/>
        </p:nvPicPr>
        <p:blipFill>
          <a:blip r:embed="rId12"/>
          <a:stretch>
            <a:fillRect/>
          </a:stretch>
        </p:blipFill>
        <p:spPr>
          <a:xfrm>
            <a:off x="503997" y="1749063"/>
            <a:ext cx="363600" cy="363600"/>
          </a:xfrm>
          <a:prstGeom prst="rect">
            <a:avLst/>
          </a:prstGeom>
        </p:spPr>
      </p:pic>
      <p:sp>
        <p:nvSpPr>
          <p:cNvPr id="43" name="Follow all of SAP"/>
          <p:cNvSpPr txBox="1"/>
          <p:nvPr userDrawn="1"/>
        </p:nvSpPr>
        <p:spPr bwMode="black">
          <a:xfrm>
            <a:off x="503238" y="1461001"/>
            <a:ext cx="1228549" cy="169277"/>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1100" b="0" kern="1200" dirty="0">
                <a:solidFill>
                  <a:schemeClr val="tx1"/>
                </a:solidFill>
                <a:latin typeface="Arial"/>
                <a:ea typeface="Arial Unicode MS" panose="020B0604020202020204" pitchFamily="34" charset="-128"/>
                <a:cs typeface="+mn-cs"/>
              </a:rPr>
              <a:t>Follow us</a:t>
            </a:r>
          </a:p>
        </p:txBody>
      </p:sp>
    </p:spTree>
    <p:extLst>
      <p:ext uri="{BB962C8B-B14F-4D97-AF65-F5344CB8AC3E}">
        <p14:creationId xmlns:p14="http://schemas.microsoft.com/office/powerpoint/2010/main" val="451925193"/>
      </p:ext>
    </p:extLst>
  </p:cSld>
  <p:clrMapOvr>
    <a:masterClrMapping/>
  </p:clrMapOvr>
  <p:extLst mod="1">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Copyright German">
    <p:spTree>
      <p:nvGrpSpPr>
        <p:cNvPr id="1" name=""/>
        <p:cNvGrpSpPr/>
        <p:nvPr/>
      </p:nvGrpSpPr>
      <p:grpSpPr>
        <a:xfrm>
          <a:off x="0" y="0"/>
          <a:ext cx="0" cy="0"/>
          <a:chOff x="0" y="0"/>
          <a:chExt cx="0" cy="0"/>
        </a:xfrm>
      </p:grpSpPr>
      <p:sp>
        <p:nvSpPr>
          <p:cNvPr id="11" name="Copyright information">
            <a:hlinkClick r:id="rId2" tooltip="www.sap.com/contactsap"/>
          </p:cNvPr>
          <p:cNvSpPr txBox="1"/>
          <p:nvPr userDrawn="1"/>
        </p:nvSpPr>
        <p:spPr bwMode="black">
          <a:xfrm>
            <a:off x="503238" y="2461398"/>
            <a:ext cx="2580640" cy="169277"/>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1100" b="1" kern="1200" dirty="0">
                <a:solidFill>
                  <a:schemeClr val="accent1"/>
                </a:solidFill>
                <a:latin typeface="Arial"/>
                <a:ea typeface="Arial Unicode MS" panose="020B0604020202020204" pitchFamily="34" charset="-128"/>
                <a:cs typeface="+mn-cs"/>
              </a:rPr>
              <a:t>www.sap.com/germany</a:t>
            </a:r>
            <a:r>
              <a:rPr lang="en-US" sz="1100" b="1" kern="1200" dirty="0">
                <a:solidFill>
                  <a:schemeClr val="tx1"/>
                </a:solidFill>
                <a:latin typeface="Arial"/>
                <a:ea typeface="Arial Unicode MS" panose="020B0604020202020204" pitchFamily="34" charset="-128"/>
                <a:cs typeface="+mn-cs"/>
              </a:rPr>
              <a:t>/contactsap</a:t>
            </a:r>
          </a:p>
        </p:txBody>
      </p:sp>
      <p:pic>
        <p:nvPicPr>
          <p:cNvPr id="17" name="SAP Logo" descr="SAP Logo" title="SAP Logo"/>
          <p:cNvPicPr>
            <a:picLocks noChangeAspect="1"/>
          </p:cNvPicPr>
          <p:nvPr userDrawn="1"/>
        </p:nvPicPr>
        <p:blipFill>
          <a:blip r:embed="rId3"/>
          <a:stretch>
            <a:fillRect/>
          </a:stretch>
        </p:blipFill>
        <p:spPr>
          <a:xfrm>
            <a:off x="9725565" y="5994000"/>
            <a:ext cx="1963635" cy="360000"/>
          </a:xfrm>
          <a:prstGeom prst="rect">
            <a:avLst/>
          </a:prstGeom>
        </p:spPr>
      </p:pic>
      <p:sp>
        <p:nvSpPr>
          <p:cNvPr id="32" name="Copyright information-German"/>
          <p:cNvSpPr txBox="1"/>
          <p:nvPr userDrawn="1"/>
        </p:nvSpPr>
        <p:spPr bwMode="black">
          <a:xfrm>
            <a:off x="503998" y="2645292"/>
            <a:ext cx="6076808" cy="3708708"/>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en-US" sz="800" b="0" noProof="0" dirty="0"/>
              <a:t>© 2018 SAP SE </a:t>
            </a:r>
            <a:r>
              <a:rPr lang="de-DE" sz="800" b="0" noProof="0" dirty="0"/>
              <a:t>oder ein SAP-Konzernunternehmen. Alle Rechte vorbehalten</a:t>
            </a:r>
            <a:r>
              <a:rPr lang="en-US" sz="800" b="0" noProof="0" dirty="0"/>
              <a:t>.</a:t>
            </a:r>
            <a:endParaRPr lang="de-DE" sz="800" kern="0" dirty="0">
              <a:ea typeface="Arial Unicode MS" pitchFamily="34" charset="-128"/>
              <a:cs typeface="Arial Unicode MS" pitchFamily="34" charset="-128"/>
            </a:endParaRPr>
          </a:p>
          <a:p>
            <a:pPr>
              <a:spcBef>
                <a:spcPts val="600"/>
              </a:spcBef>
            </a:pPr>
            <a:r>
              <a:rPr lang="de-DE" sz="800" kern="1200" noProof="0" dirty="0">
                <a:solidFill>
                  <a:schemeClr val="tx1"/>
                </a:solidFill>
                <a:effectLst/>
                <a:latin typeface="Arial"/>
                <a:ea typeface="+mn-ea"/>
                <a:cs typeface="+mn-cs"/>
              </a:rPr>
              <a:t>Weitergabe und Vervielfältigung dieser Publikation oder von Teilen daraus sind, zu welchem Zweck und in welcher Form auch immer, ohne die ausdrückliche schriftliche Genehmigung durch SAP SE oder ein SAP-Konzernunternehmen nicht gestattet.</a:t>
            </a:r>
          </a:p>
          <a:p>
            <a:pPr>
              <a:spcBef>
                <a:spcPts val="600"/>
              </a:spcBef>
            </a:pPr>
            <a:r>
              <a:rPr lang="de-DE" sz="800" kern="1200" noProof="0" dirty="0">
                <a:solidFill>
                  <a:schemeClr val="tx1"/>
                </a:solidFill>
                <a:effectLst/>
                <a:latin typeface="Arial"/>
                <a:ea typeface="+mn-ea"/>
                <a:cs typeface="+mn-cs"/>
              </a:rPr>
              <a:t>In dieser Publikation enthaltene Informationen können ohne vorherige Ankündigung geändert werden. Die von SAP SE oder deren Vertriebsfirmen angebotenen Softwareprodukte können Softwarekomponenten auch anderer Softwarehersteller enthalten. Produkte können länderspezifische Unterschiede aufweisen.</a:t>
            </a:r>
          </a:p>
          <a:p>
            <a:pPr>
              <a:spcBef>
                <a:spcPts val="600"/>
              </a:spcBef>
            </a:pPr>
            <a:r>
              <a:rPr lang="de-DE" sz="800" kern="1200" noProof="0" dirty="0">
                <a:solidFill>
                  <a:schemeClr val="tx1"/>
                </a:solidFill>
                <a:effectLst/>
                <a:latin typeface="Arial"/>
                <a:ea typeface="+mn-ea"/>
                <a:cs typeface="+mn-cs"/>
              </a:rPr>
              <a:t>Die vorliegenden Unterlagen werden von der SAP SE oder einem SAP-Konzernunternehmen bereitgestellt und dienen ausschließlich zu Informationszwecken. Die SAP SE oder ihre Konzernunternehmen übernehmen keinerlei Haftung oder Gewährleistung für Fehler oder Unvollständigkeiten in dieser Publikation. Die SAP SE oder ein SAP-Konzernunternehmen steht lediglich für Produkte und Dienstleistungen nach der Maßgabe ein, die in der Vereinbarung über die jeweiligen Produkte und Dienstleistungen ausdrücklich geregelt ist. Keine der hierin enthaltenen Informationen ist als zusätzliche Garantie zu interpretieren. </a:t>
            </a:r>
          </a:p>
          <a:p>
            <a:pPr>
              <a:spcBef>
                <a:spcPts val="600"/>
              </a:spcBef>
            </a:pPr>
            <a:r>
              <a:rPr lang="de-DE" sz="800" kern="1200" noProof="0" dirty="0">
                <a:solidFill>
                  <a:schemeClr val="tx1"/>
                </a:solidFill>
                <a:effectLst/>
                <a:latin typeface="Arial"/>
                <a:ea typeface="+mn-ea"/>
                <a:cs typeface="+mn-cs"/>
              </a:rPr>
              <a:t>Insbesondere sind die SAP SE oder ihre Konzernunternehmen in keiner Weise verpflichtet, in dieser Publikation oder einer zugehörigen Präsentation dargestellte Geschäftsabläufe zu verfolgen oder hierin wiedergegebene Funktionen zu entwickeln oder zu veröffentlichen. Diese Publikation oder eine zugehörige Präsentation, die Strategie und etwaige künftige Entwicklungen, Produkte und/oder Plattformen der SAP SE oder ihrer Konzernunternehmen können von der SAP SE oder ihren Konzernunternehmen jederzeit und ohne Angabe von Gründen unangekündigt geändert werden. Die in dieser Publikation enthaltenen Informationen stellen keine Zusage, kein Versprechen und keine rechtliche Verpflichtung zur Lieferung von Material, Code oder Funktionen dar. Sämtliche vorausschauenden Aussagen unterliegen unterschiedlichen Risiken und Unsicherheiten, durch die die tatsächlichen Ergebnisse von den Erwartungen abweichen können. Dem Leser wird empfohlen, diesen vorausschauenden Aussagen kein übertriebenes Vertrauen zu schenken und sich bei Kaufentscheidungen nicht auf sie zu stützen.</a:t>
            </a:r>
          </a:p>
          <a:p>
            <a:pPr>
              <a:spcBef>
                <a:spcPts val="600"/>
              </a:spcBef>
            </a:pPr>
            <a:r>
              <a:rPr lang="de-DE" sz="800" kern="1200" noProof="0" dirty="0">
                <a:solidFill>
                  <a:schemeClr val="tx1"/>
                </a:solidFill>
                <a:effectLst/>
                <a:latin typeface="Arial"/>
                <a:ea typeface="+mn-ea"/>
                <a:cs typeface="+mn-cs"/>
              </a:rPr>
              <a:t>SAP und andere in diesem Dokument erwähnte Produkte und Dienstleistungen von SAP sowie die dazugehörigen Logos sind Marken oder eingetragene Marken der SAP SE (oder von einem SAP-Konzernunternehmen) in Deutschland und verschiedenen anderen Ländern weltweit.</a:t>
            </a:r>
            <a:r>
              <a:rPr lang="de-DE" sz="800" kern="1200" baseline="0" noProof="0" dirty="0">
                <a:solidFill>
                  <a:schemeClr val="tx1"/>
                </a:solidFill>
                <a:effectLst/>
                <a:latin typeface="Arial"/>
                <a:ea typeface="+mn-ea"/>
                <a:cs typeface="+mn-cs"/>
              </a:rPr>
              <a:t> </a:t>
            </a:r>
            <a:r>
              <a:rPr lang="de-DE" sz="800" kern="1200" noProof="0" dirty="0">
                <a:solidFill>
                  <a:schemeClr val="tx1"/>
                </a:solidFill>
                <a:effectLst/>
                <a:latin typeface="Arial"/>
                <a:ea typeface="+mn-ea"/>
                <a:cs typeface="+mn-cs"/>
              </a:rPr>
              <a:t>Alle anderen Namen von Produkten und Dienstleistungen sind Marken der jeweiligen Firmen. </a:t>
            </a:r>
          </a:p>
          <a:p>
            <a:pPr>
              <a:spcBef>
                <a:spcPts val="600"/>
              </a:spcBef>
            </a:pPr>
            <a:r>
              <a:rPr lang="de-DE" sz="800" kern="1200" noProof="0" dirty="0">
                <a:solidFill>
                  <a:schemeClr val="tx1"/>
                </a:solidFill>
                <a:effectLst/>
                <a:latin typeface="Arial"/>
                <a:ea typeface="+mn-ea"/>
                <a:cs typeface="+mn-cs"/>
              </a:rPr>
              <a:t>Zusätzliche Informationen zur Marke und Vermerke finden Sie auf der Seite </a:t>
            </a:r>
            <a:r>
              <a:rPr lang="de-DE" sz="800" kern="1200" noProof="0" dirty="0">
                <a:solidFill>
                  <a:schemeClr val="tx1"/>
                </a:solidFill>
                <a:effectLst/>
                <a:latin typeface="Arial"/>
                <a:ea typeface="+mn-ea"/>
                <a:cs typeface="+mn-cs"/>
                <a:hlinkClick r:id="rId4"/>
              </a:rPr>
              <a:t>www.sap.com/corporate/de/legal/copyright.html</a:t>
            </a:r>
            <a:r>
              <a:rPr lang="de-DE" sz="800" kern="1200" noProof="0" dirty="0">
                <a:solidFill>
                  <a:schemeClr val="tx1"/>
                </a:solidFill>
                <a:effectLst/>
                <a:latin typeface="Arial"/>
                <a:ea typeface="+mn-ea"/>
                <a:cs typeface="+mn-cs"/>
              </a:rPr>
              <a:t>.</a:t>
            </a:r>
          </a:p>
        </p:txBody>
      </p:sp>
      <p:pic>
        <p:nvPicPr>
          <p:cNvPr id="26" name="Linkedin icon with link">
            <a:hlinkClick r:id="rId5"/>
          </p:cNvPr>
          <p:cNvPicPr>
            <a:picLocks noChangeAspect="1"/>
          </p:cNvPicPr>
          <p:nvPr userDrawn="1"/>
        </p:nvPicPr>
        <p:blipFill>
          <a:blip r:embed="rId6"/>
          <a:stretch>
            <a:fillRect/>
          </a:stretch>
        </p:blipFill>
        <p:spPr>
          <a:xfrm>
            <a:off x="2273814" y="1749959"/>
            <a:ext cx="361809" cy="361809"/>
          </a:xfrm>
          <a:prstGeom prst="rect">
            <a:avLst/>
          </a:prstGeom>
        </p:spPr>
      </p:pic>
      <p:pic>
        <p:nvPicPr>
          <p:cNvPr id="27" name="YouTube icon with link">
            <a:hlinkClick r:id="rId7"/>
          </p:cNvPr>
          <p:cNvPicPr>
            <a:picLocks noChangeAspect="1"/>
          </p:cNvPicPr>
          <p:nvPr userDrawn="1"/>
        </p:nvPicPr>
        <p:blipFill>
          <a:blip r:embed="rId8"/>
          <a:stretch>
            <a:fillRect/>
          </a:stretch>
        </p:blipFill>
        <p:spPr>
          <a:xfrm>
            <a:off x="1683278" y="1749063"/>
            <a:ext cx="363600" cy="363600"/>
          </a:xfrm>
          <a:prstGeom prst="rect">
            <a:avLst/>
          </a:prstGeom>
        </p:spPr>
      </p:pic>
      <p:pic>
        <p:nvPicPr>
          <p:cNvPr id="28" name="Twitter icon with link">
            <a:hlinkClick r:id="rId9" tooltip="https://twitter.com/sap"/>
          </p:cNvPr>
          <p:cNvPicPr>
            <a:picLocks noChangeAspect="1"/>
          </p:cNvPicPr>
          <p:nvPr userDrawn="1"/>
        </p:nvPicPr>
        <p:blipFill>
          <a:blip r:embed="rId10"/>
          <a:stretch>
            <a:fillRect/>
          </a:stretch>
        </p:blipFill>
        <p:spPr>
          <a:xfrm>
            <a:off x="1094533" y="1749959"/>
            <a:ext cx="361809" cy="361809"/>
          </a:xfrm>
          <a:prstGeom prst="rect">
            <a:avLst/>
          </a:prstGeom>
        </p:spPr>
      </p:pic>
      <p:pic>
        <p:nvPicPr>
          <p:cNvPr id="29" name="Facebook icon with link">
            <a:hlinkClick r:id="rId11"/>
          </p:cNvPr>
          <p:cNvPicPr>
            <a:picLocks noChangeAspect="1"/>
          </p:cNvPicPr>
          <p:nvPr userDrawn="1"/>
        </p:nvPicPr>
        <p:blipFill>
          <a:blip r:embed="rId12"/>
          <a:stretch>
            <a:fillRect/>
          </a:stretch>
        </p:blipFill>
        <p:spPr>
          <a:xfrm>
            <a:off x="503997" y="1749063"/>
            <a:ext cx="363600" cy="363600"/>
          </a:xfrm>
          <a:prstGeom prst="rect">
            <a:avLst/>
          </a:prstGeom>
        </p:spPr>
      </p:pic>
      <p:sp>
        <p:nvSpPr>
          <p:cNvPr id="20" name="SAP folgen auf"/>
          <p:cNvSpPr txBox="1"/>
          <p:nvPr userDrawn="1"/>
        </p:nvSpPr>
        <p:spPr bwMode="black">
          <a:xfrm>
            <a:off x="503997" y="1461001"/>
            <a:ext cx="1228549" cy="169277"/>
          </a:xfrm>
          <a:prstGeom prst="rect">
            <a:avLst/>
          </a:prstGeom>
          <a:noFill/>
        </p:spPr>
        <p:txBody>
          <a:bodyPr wrap="square" lIns="0" tIns="0" rIns="0" bIns="0" rtlCol="0" anchor="b">
            <a:noAutofit/>
          </a:bodyPr>
          <a:lstStyle/>
          <a:p>
            <a:pPr marL="0" marR="0" lvl="0" indent="0" algn="l" defTabSz="1088776" rtl="0" eaLnBrk="1" fontAlgn="auto" latinLnBrk="0" hangingPunct="1">
              <a:lnSpc>
                <a:spcPct val="100000"/>
              </a:lnSpc>
              <a:spcBef>
                <a:spcPts val="1200"/>
              </a:spcBef>
              <a:spcAft>
                <a:spcPts val="0"/>
              </a:spcAft>
              <a:buClrTx/>
              <a:buSzTx/>
              <a:buFontTx/>
              <a:buNone/>
              <a:tabLst/>
              <a:defRPr/>
            </a:pPr>
            <a:r>
              <a:rPr lang="de-DE" sz="1100" b="0" kern="1200" noProof="0" dirty="0">
                <a:solidFill>
                  <a:schemeClr val="tx1"/>
                </a:solidFill>
                <a:latin typeface="Arial"/>
                <a:ea typeface="Arial Unicode MS" panose="020B0604020202020204" pitchFamily="34" charset="-128"/>
                <a:cs typeface="+mn-cs"/>
              </a:rPr>
              <a:t>SAP folgen auf</a:t>
            </a:r>
          </a:p>
        </p:txBody>
      </p:sp>
    </p:spTree>
    <p:extLst>
      <p:ext uri="{BB962C8B-B14F-4D97-AF65-F5344CB8AC3E}">
        <p14:creationId xmlns:p14="http://schemas.microsoft.com/office/powerpoint/2010/main" val="1911862759"/>
      </p:ext>
    </p:extLst>
  </p:cSld>
  <p:clrMapOvr>
    <a:masterClrMapping/>
  </p:clrMapOvr>
  <p:extLst mod="1">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 blue">
    <p:spTree>
      <p:nvGrpSpPr>
        <p:cNvPr id="1" name=""/>
        <p:cNvGrpSpPr/>
        <p:nvPr/>
      </p:nvGrpSpPr>
      <p:grpSpPr>
        <a:xfrm>
          <a:off x="0" y="0"/>
          <a:ext cx="0" cy="0"/>
          <a:chOff x="0" y="0"/>
          <a:chExt cx="0" cy="0"/>
        </a:xfrm>
      </p:grpSpPr>
      <p:sp>
        <p:nvSpPr>
          <p:cNvPr id="3" name="Title"/>
          <p:cNvSpPr>
            <a:spLocks noGrp="1"/>
          </p:cNvSpPr>
          <p:nvPr>
            <p:ph type="title" hasCustomPrompt="1"/>
          </p:nvPr>
        </p:nvSpPr>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3113713247"/>
      </p:ext>
    </p:extLst>
  </p:cSld>
  <p:clrMapOvr>
    <a:masterClrMapping/>
  </p:clrMapOvr>
  <p:extLst mod="1">
    <p:ext uri="{DCECCB84-F9BA-43D5-87BE-67443E8EF086}">
      <p15:sldGuideLst xmlns:p15="http://schemas.microsoft.com/office/powerpoint/2012/main">
        <p15:guide id="1" pos="317">
          <p15:clr>
            <a:srgbClr val="FBAE40"/>
          </p15:clr>
        </p15:guide>
        <p15:guide id="2" orient="horz" pos="317">
          <p15:clr>
            <a:srgbClr val="FBAE40"/>
          </p15:clr>
        </p15:guide>
        <p15:guide id="3" pos="7364">
          <p15:clr>
            <a:srgbClr val="FBAE40"/>
          </p15:clr>
        </p15:guide>
        <p15:guide id="4" orient="horz" pos="551">
          <p15:clr>
            <a:srgbClr val="FBAE40"/>
          </p15:clr>
        </p15:guide>
        <p15:guide id="5" orient="horz" pos="3992">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Text - blue">
    <p:spTree>
      <p:nvGrpSpPr>
        <p:cNvPr id="1" name=""/>
        <p:cNvGrpSpPr/>
        <p:nvPr/>
      </p:nvGrpSpPr>
      <p:grpSpPr>
        <a:xfrm>
          <a:off x="0" y="0"/>
          <a:ext cx="0" cy="0"/>
          <a:chOff x="0" y="0"/>
          <a:chExt cx="0" cy="0"/>
        </a:xfrm>
      </p:grpSpPr>
      <p:sp>
        <p:nvSpPr>
          <p:cNvPr id="4" name="Text placeholder"/>
          <p:cNvSpPr>
            <a:spLocks noGrp="1"/>
          </p:cNvSpPr>
          <p:nvPr>
            <p:ph type="body" sz="quarter" idx="10" hasCustomPrompt="1"/>
          </p:nvPr>
        </p:nvSpPr>
        <p:spPr>
          <a:xfrm>
            <a:off x="503999" y="1620000"/>
            <a:ext cx="11186477"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636523654"/>
      </p:ext>
    </p:extLst>
  </p:cSld>
  <p:clrMapOvr>
    <a:masterClrMapping/>
  </p:clrMapOvr>
  <p:extLst mod="1">
    <p:ext uri="{DCECCB84-F9BA-43D5-87BE-67443E8EF086}">
      <p15:sldGuideLst xmlns:p15="http://schemas.microsoft.com/office/powerpoint/2012/main">
        <p15:guide id="1" pos="316">
          <p15:clr>
            <a:srgbClr val="FBAE40"/>
          </p15:clr>
        </p15:guide>
        <p15:guide id="2" orient="horz" pos="3991">
          <p15:clr>
            <a:srgbClr val="FBAE40"/>
          </p15:clr>
        </p15:guide>
        <p15:guide id="3" pos="7364">
          <p15:clr>
            <a:srgbClr val="FBAE40"/>
          </p15:clr>
        </p15:guide>
        <p15:guide id="4" orient="horz" pos="318">
          <p15:clr>
            <a:srgbClr val="FBAE40"/>
          </p15:clr>
        </p15:guide>
        <p15:guide id="5" orient="horz" pos="552">
          <p15:clr>
            <a:srgbClr val="FBAE40"/>
          </p15:clr>
        </p15:guide>
        <p15:guide id="6" orient="horz" pos="102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 - blue">
    <p:spTree>
      <p:nvGrpSpPr>
        <p:cNvPr id="1" name=""/>
        <p:cNvGrpSpPr/>
        <p:nvPr/>
      </p:nvGrpSpPr>
      <p:grpSpPr>
        <a:xfrm>
          <a:off x="0" y="0"/>
          <a:ext cx="0" cy="0"/>
          <a:chOff x="0" y="0"/>
          <a:chExt cx="0" cy="0"/>
        </a:xfrm>
      </p:grpSpPr>
      <p:sp>
        <p:nvSpPr>
          <p:cNvPr id="5" name="Quote placeholder"/>
          <p:cNvSpPr>
            <a:spLocks noGrp="1"/>
          </p:cNvSpPr>
          <p:nvPr>
            <p:ph type="body" sz="quarter" idx="10" hasCustomPrompt="1"/>
          </p:nvPr>
        </p:nvSpPr>
        <p:spPr>
          <a:xfrm>
            <a:off x="504000" y="1800000"/>
            <a:ext cx="11185200" cy="3285032"/>
          </a:xfrm>
        </p:spPr>
        <p:txBody>
          <a:bodyPr/>
          <a:lstStyle>
            <a:lvl1pPr marL="395921" indent="-395921">
              <a:lnSpc>
                <a:spcPct val="90000"/>
              </a:lnSpc>
              <a:spcBef>
                <a:spcPts val="600"/>
              </a:spcBef>
              <a:defRPr sz="5999" b="1"/>
            </a:lvl1pPr>
            <a:lvl2pPr marL="395921" indent="0">
              <a:buNone/>
              <a:defRPr sz="1600"/>
            </a:lvl2pPr>
          </a:lstStyle>
          <a:p>
            <a:pPr lvl="0"/>
            <a:r>
              <a:rPr lang="en-US" noProof="0" dirty="0"/>
              <a:t>“Quote goes here </a:t>
            </a:r>
            <a:br>
              <a:rPr lang="en-US" noProof="0" dirty="0"/>
            </a:br>
            <a:r>
              <a:rPr lang="en-US" noProof="0" dirty="0"/>
              <a:t>and here.”</a:t>
            </a:r>
          </a:p>
          <a:p>
            <a:pPr lvl="1"/>
            <a:r>
              <a:rPr lang="en-US" noProof="0" dirty="0"/>
              <a:t>Source</a:t>
            </a:r>
          </a:p>
        </p:txBody>
      </p:sp>
    </p:spTree>
    <p:extLst>
      <p:ext uri="{BB962C8B-B14F-4D97-AF65-F5344CB8AC3E}">
        <p14:creationId xmlns:p14="http://schemas.microsoft.com/office/powerpoint/2010/main" val="366177160"/>
      </p:ext>
    </p:extLst>
  </p:cSld>
  <p:clrMapOvr>
    <a:masterClrMapping/>
  </p:clrMapOvr>
  <p:extLst mod="1">
    <p:ext uri="{DCECCB84-F9BA-43D5-87BE-67443E8EF086}">
      <p15:sldGuideLst xmlns:p15="http://schemas.microsoft.com/office/powerpoint/2012/main">
        <p15:guide id="1" pos="317">
          <p15:clr>
            <a:srgbClr val="FBAE40"/>
          </p15:clr>
        </p15:guide>
        <p15:guide id="4" orient="horz" pos="1133">
          <p15:clr>
            <a:srgbClr val="FBAE40"/>
          </p15:clr>
        </p15:guide>
        <p15:guide id="5" orient="horz" pos="3204">
          <p15:clr>
            <a:srgbClr val="FBAE40"/>
          </p15:clr>
        </p15:guide>
        <p15:guide id="6" pos="7363">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FCF65-AAC6-4148-96CB-AA2B42EA6BB0}"/>
              </a:ext>
            </a:extLst>
          </p:cNvPr>
          <p:cNvSpPr>
            <a:spLocks noGrp="1"/>
          </p:cNvSpPr>
          <p:nvPr>
            <p:ph type="ctrTitle"/>
          </p:nvPr>
        </p:nvSpPr>
        <p:spPr>
          <a:xfrm>
            <a:off x="1524397" y="1122363"/>
            <a:ext cx="9146381"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33ADBB-B827-4099-8794-5BA1EEBD6EB3}"/>
              </a:ext>
            </a:extLst>
          </p:cNvPr>
          <p:cNvSpPr>
            <a:spLocks noGrp="1"/>
          </p:cNvSpPr>
          <p:nvPr>
            <p:ph type="subTitle" idx="1"/>
          </p:nvPr>
        </p:nvSpPr>
        <p:spPr>
          <a:xfrm>
            <a:off x="1524397" y="3602038"/>
            <a:ext cx="914638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037FB0-A72D-4A1D-A8A9-8DAE57040662}"/>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5" name="Footer Placeholder 4">
            <a:extLst>
              <a:ext uri="{FF2B5EF4-FFF2-40B4-BE49-F238E27FC236}">
                <a16:creationId xmlns:a16="http://schemas.microsoft.com/office/drawing/2014/main" id="{85B7260C-4F5D-4384-92D0-BEFA2D4D02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CD2F1-4A60-4202-B00F-60244A732C9D}"/>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18675454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A91F0-7C0A-4C28-AD46-0A3EA853A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54E683-C813-4AF1-ACE9-1BA5D14E11F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9B0C8E-F525-42A1-B20C-F957A760A02B}"/>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5" name="Footer Placeholder 4">
            <a:extLst>
              <a:ext uri="{FF2B5EF4-FFF2-40B4-BE49-F238E27FC236}">
                <a16:creationId xmlns:a16="http://schemas.microsoft.com/office/drawing/2014/main" id="{39E88B9A-20E0-48F0-BF01-9A30F8A20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A00C9C-D1E6-4EF3-A921-767566D58FF9}"/>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35096659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29E70-ABC4-4094-B96E-0820A5F207B6}"/>
              </a:ext>
            </a:extLst>
          </p:cNvPr>
          <p:cNvSpPr>
            <a:spLocks noGrp="1"/>
          </p:cNvSpPr>
          <p:nvPr>
            <p:ph type="title"/>
          </p:nvPr>
        </p:nvSpPr>
        <p:spPr>
          <a:xfrm>
            <a:off x="832067" y="1709739"/>
            <a:ext cx="10518338"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04A41D-F14B-4731-B810-7C4B4ADF3D6B}"/>
              </a:ext>
            </a:extLst>
          </p:cNvPr>
          <p:cNvSpPr>
            <a:spLocks noGrp="1"/>
          </p:cNvSpPr>
          <p:nvPr>
            <p:ph type="body" idx="1"/>
          </p:nvPr>
        </p:nvSpPr>
        <p:spPr>
          <a:xfrm>
            <a:off x="832067" y="4589464"/>
            <a:ext cx="10518338"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553702A-7D0C-4CC3-B76E-34C18B68EAB0}"/>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5" name="Footer Placeholder 4">
            <a:extLst>
              <a:ext uri="{FF2B5EF4-FFF2-40B4-BE49-F238E27FC236}">
                <a16:creationId xmlns:a16="http://schemas.microsoft.com/office/drawing/2014/main" id="{3D18A656-979D-4E27-BFF1-128F96253E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16C0F8-F5B4-4A94-BF08-4D8C1317A16D}"/>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246137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with Pictogram">
    <p:bg>
      <p:bgRef idx="1001">
        <a:schemeClr val="bg1"/>
      </p:bgRef>
    </p:bg>
    <p:spTree>
      <p:nvGrpSpPr>
        <p:cNvPr id="1" name=""/>
        <p:cNvGrpSpPr/>
        <p:nvPr/>
      </p:nvGrpSpPr>
      <p:grpSpPr>
        <a:xfrm>
          <a:off x="0" y="0"/>
          <a:ext cx="0" cy="0"/>
          <a:chOff x="0" y="0"/>
          <a:chExt cx="0" cy="0"/>
        </a:xfrm>
      </p:grpSpPr>
      <p:sp>
        <p:nvSpPr>
          <p:cNvPr id="7" name="Pictogram Placeholder"/>
          <p:cNvSpPr>
            <a:spLocks noGrp="1"/>
          </p:cNvSpPr>
          <p:nvPr>
            <p:ph type="pic" sz="quarter" idx="16"/>
          </p:nvPr>
        </p:nvSpPr>
        <p:spPr>
          <a:xfrm>
            <a:off x="6954855" y="963000"/>
            <a:ext cx="4932000" cy="4932000"/>
          </a:xfrm>
        </p:spPr>
        <p:txBody>
          <a:bodyPr/>
          <a:lstStyle/>
          <a:p>
            <a:r>
              <a:rPr lang="en-US"/>
              <a:t>Click icon to add picture</a:t>
            </a:r>
            <a:endParaRPr lang="de-DE" dirty="0"/>
          </a:p>
        </p:txBody>
      </p:sp>
      <p:sp>
        <p:nvSpPr>
          <p:cNvPr id="24" name="Classification"/>
          <p:cNvSpPr txBox="1"/>
          <p:nvPr userDrawn="1"/>
        </p:nvSpPr>
        <p:spPr>
          <a:xfrm>
            <a:off x="288000" y="5093865"/>
            <a:ext cx="4204855" cy="153852"/>
          </a:xfrm>
          <a:prstGeom prst="rect">
            <a:avLst/>
          </a:prstGeom>
        </p:spPr>
        <p:txBody>
          <a:bodyPr vert="horz" lIns="0" tIns="0" rIns="0" bIns="0" rtlCol="0">
            <a:noAutofit/>
          </a:bodyPr>
          <a:lstStyle>
            <a:lvl1pPr lvl="0" indent="0">
              <a:spcBef>
                <a:spcPts val="0"/>
              </a:spcBef>
              <a:buClr>
                <a:schemeClr val="accent1"/>
              </a:buClr>
              <a:buSzPct val="80000"/>
              <a:buFontTx/>
              <a:buNone/>
              <a:defRPr sz="1000" b="0">
                <a:latin typeface="+mn-lt"/>
              </a:defRPr>
            </a:lvl1pPr>
            <a:lvl2pPr marL="180000" indent="-180000">
              <a:spcBef>
                <a:spcPts val="600"/>
              </a:spcBef>
              <a:buClr>
                <a:schemeClr val="accent1"/>
              </a:buClr>
              <a:buFont typeface="Wingdings" pitchFamily="2" charset="2"/>
              <a:buChar char="§"/>
              <a:defRPr sz="1800">
                <a:latin typeface="+mn-lt"/>
              </a:defRPr>
            </a:lvl2pPr>
            <a:lvl3pPr marL="360000" indent="-180000">
              <a:spcBef>
                <a:spcPts val="300"/>
              </a:spcBef>
              <a:buClr>
                <a:schemeClr val="tx1"/>
              </a:buClr>
              <a:buSzPct val="100000"/>
              <a:buFont typeface="Arial" panose="020B0604020202020204" pitchFamily="34" charset="0"/>
              <a:buChar char="–"/>
              <a:defRPr lang="en-US" sz="1800" noProof="0" dirty="0" smtClean="0">
                <a:latin typeface="+mn-lt"/>
              </a:defRPr>
            </a:lvl3pPr>
            <a:lvl4pPr marL="540000" indent="-180000">
              <a:spcBef>
                <a:spcPts val="300"/>
              </a:spcBef>
              <a:buClr>
                <a:schemeClr val="tx1"/>
              </a:buClr>
              <a:buSzPct val="120000"/>
              <a:buFont typeface="Arial" pitchFamily="34" charset="0"/>
              <a:buChar char="▫"/>
              <a:defRPr sz="1600">
                <a:latin typeface="+mn-lt"/>
              </a:defRPr>
            </a:lvl4pPr>
            <a:lvl5pPr marL="720000" indent="-180000">
              <a:spcBef>
                <a:spcPts val="100"/>
              </a:spcBef>
              <a:buClr>
                <a:schemeClr val="tx1"/>
              </a:buClr>
              <a:buSzPct val="100000"/>
              <a:buFont typeface="Symbol" panose="05050102010706020507" pitchFamily="18" charset="2"/>
              <a:buChar char="-"/>
              <a:defRPr sz="1400" baseline="0">
                <a:latin typeface="+mn-lt"/>
              </a:defRPr>
            </a:lvl5pPr>
            <a:lvl6pPr marL="2994134" indent="-272194">
              <a:spcBef>
                <a:spcPct val="20000"/>
              </a:spcBef>
              <a:buFont typeface="Arial" pitchFamily="34" charset="0"/>
              <a:buChar char="•"/>
              <a:defRPr sz="2400"/>
            </a:lvl6pPr>
            <a:lvl7pPr marL="3538522" indent="-272194">
              <a:spcBef>
                <a:spcPct val="20000"/>
              </a:spcBef>
              <a:buFont typeface="Arial" pitchFamily="34" charset="0"/>
              <a:buChar char="•"/>
              <a:defRPr sz="2400"/>
            </a:lvl7pPr>
            <a:lvl8pPr marL="4082910" indent="-272194">
              <a:spcBef>
                <a:spcPct val="20000"/>
              </a:spcBef>
              <a:buFont typeface="Arial" pitchFamily="34" charset="0"/>
              <a:buChar char="•"/>
              <a:defRPr sz="2400"/>
            </a:lvl8pPr>
            <a:lvl9pPr marL="4627298" indent="-272194">
              <a:spcBef>
                <a:spcPct val="20000"/>
              </a:spcBef>
              <a:buFont typeface="Arial" pitchFamily="34" charset="0"/>
              <a:buChar char="•"/>
              <a:defRPr sz="2400"/>
            </a:lvl9pPr>
          </a:lstStyle>
          <a:p>
            <a:pPr lvl="0" algn="l"/>
            <a:r>
              <a:rPr lang="en-US" sz="900" b="0"/>
              <a:t>PUBLIC</a:t>
            </a:r>
            <a:endParaRPr lang="en-US" sz="900" b="0" dirty="0"/>
          </a:p>
        </p:txBody>
      </p:sp>
      <p:sp>
        <p:nvSpPr>
          <p:cNvPr id="6" name="Speaker"/>
          <p:cNvSpPr>
            <a:spLocks noGrp="1"/>
          </p:cNvSpPr>
          <p:nvPr userDrawn="1">
            <p:ph type="subTitle" idx="1" hasCustomPrompt="1"/>
          </p:nvPr>
        </p:nvSpPr>
        <p:spPr bwMode="black">
          <a:xfrm>
            <a:off x="288001" y="4268503"/>
            <a:ext cx="6373430" cy="430887"/>
          </a:xfrm>
        </p:spPr>
        <p:txBody>
          <a:bodyPr wrap="square" anchor="t" anchorCtr="0">
            <a:noAutofit/>
          </a:bodyPr>
          <a:lstStyle>
            <a:lvl1pPr marL="0" marR="0" indent="0" algn="l" defTabSz="1088558" rtl="0" eaLnBrk="1" fontAlgn="auto" latinLnBrk="0" hangingPunct="1">
              <a:lnSpc>
                <a:spcPct val="100000"/>
              </a:lnSpc>
              <a:spcBef>
                <a:spcPts val="0"/>
              </a:spcBef>
              <a:spcAft>
                <a:spcPts val="0"/>
              </a:spcAft>
              <a:buClr>
                <a:schemeClr val="accent1"/>
              </a:buClr>
              <a:buSzPct val="80000"/>
              <a:buFontTx/>
              <a:buNone/>
              <a:tabLst/>
              <a:defRPr sz="1400" b="0" baseline="0">
                <a:solidFill>
                  <a:schemeClr val="tx1"/>
                </a:solidFill>
              </a:defRPr>
            </a:lvl1pPr>
            <a:lvl2pPr marL="544279" indent="0" algn="ctr">
              <a:buNone/>
              <a:defRPr>
                <a:solidFill>
                  <a:schemeClr val="tx1">
                    <a:tint val="75000"/>
                  </a:schemeClr>
                </a:solidFill>
              </a:defRPr>
            </a:lvl2pPr>
            <a:lvl3pPr marL="1088558" indent="0" algn="ctr">
              <a:buNone/>
              <a:defRPr>
                <a:solidFill>
                  <a:schemeClr val="tx1">
                    <a:tint val="75000"/>
                  </a:schemeClr>
                </a:solidFill>
              </a:defRPr>
            </a:lvl3pPr>
            <a:lvl4pPr marL="1632837" indent="0" algn="ctr">
              <a:buNone/>
              <a:defRPr>
                <a:solidFill>
                  <a:schemeClr val="tx1">
                    <a:tint val="75000"/>
                  </a:schemeClr>
                </a:solidFill>
              </a:defRPr>
            </a:lvl4pPr>
            <a:lvl5pPr marL="2177116" indent="0" algn="ctr">
              <a:buNone/>
              <a:defRPr>
                <a:solidFill>
                  <a:schemeClr val="tx1">
                    <a:tint val="75000"/>
                  </a:schemeClr>
                </a:solidFill>
              </a:defRPr>
            </a:lvl5pPr>
            <a:lvl6pPr marL="2721396" indent="0" algn="ctr">
              <a:buNone/>
              <a:defRPr>
                <a:solidFill>
                  <a:schemeClr val="tx1">
                    <a:tint val="75000"/>
                  </a:schemeClr>
                </a:solidFill>
              </a:defRPr>
            </a:lvl6pPr>
            <a:lvl7pPr marL="3265675" indent="0" algn="ctr">
              <a:buNone/>
              <a:defRPr>
                <a:solidFill>
                  <a:schemeClr val="tx1">
                    <a:tint val="75000"/>
                  </a:schemeClr>
                </a:solidFill>
              </a:defRPr>
            </a:lvl7pPr>
            <a:lvl8pPr marL="3809954" indent="0" algn="ctr">
              <a:buNone/>
              <a:defRPr>
                <a:solidFill>
                  <a:schemeClr val="tx1">
                    <a:tint val="75000"/>
                  </a:schemeClr>
                </a:solidFill>
              </a:defRPr>
            </a:lvl8pPr>
            <a:lvl9pPr marL="4354233" indent="0" algn="ctr">
              <a:buNone/>
              <a:defRPr>
                <a:solidFill>
                  <a:schemeClr val="tx1">
                    <a:tint val="75000"/>
                  </a:schemeClr>
                </a:solidFill>
              </a:defRPr>
            </a:lvl9pPr>
          </a:lstStyle>
          <a:p>
            <a:r>
              <a:rPr lang="en-US" dirty="0"/>
              <a:t>Speaker’s Name, SAP</a:t>
            </a:r>
          </a:p>
          <a:p>
            <a:pPr marL="0" marR="0" lvl="0" indent="0" algn="l" defTabSz="1088558" rtl="0" eaLnBrk="1" fontAlgn="auto" latinLnBrk="0" hangingPunct="1">
              <a:lnSpc>
                <a:spcPct val="100000"/>
              </a:lnSpc>
              <a:spcBef>
                <a:spcPts val="0"/>
              </a:spcBef>
              <a:spcAft>
                <a:spcPts val="0"/>
              </a:spcAft>
              <a:buClr>
                <a:schemeClr val="accent1"/>
              </a:buClr>
              <a:buSzPct val="80000"/>
              <a:buFontTx/>
              <a:buNone/>
              <a:tabLst/>
              <a:defRPr/>
            </a:pPr>
            <a:r>
              <a:rPr lang="en-US" dirty="0"/>
              <a:t>Month 00, 2018</a:t>
            </a:r>
          </a:p>
        </p:txBody>
      </p:sp>
      <p:sp>
        <p:nvSpPr>
          <p:cNvPr id="8" name="Title 4"/>
          <p:cNvSpPr>
            <a:spLocks noGrp="1"/>
          </p:cNvSpPr>
          <p:nvPr>
            <p:ph type="title" hasCustomPrompt="1"/>
          </p:nvPr>
        </p:nvSpPr>
        <p:spPr>
          <a:xfrm>
            <a:off x="288001" y="2706317"/>
            <a:ext cx="6372000" cy="997196"/>
          </a:xfrm>
        </p:spPr>
        <p:txBody>
          <a:bodyPr>
            <a:noAutofit/>
          </a:bodyPr>
          <a:lstStyle>
            <a:lvl1pPr>
              <a:lnSpc>
                <a:spcPct val="90000"/>
              </a:lnSpc>
              <a:defRPr sz="3600"/>
            </a:lvl1pPr>
          </a:lstStyle>
          <a:p>
            <a:pPr fontAlgn="base">
              <a:spcBef>
                <a:spcPct val="50000"/>
              </a:spcBef>
              <a:spcAft>
                <a:spcPct val="0"/>
              </a:spcAft>
              <a:buClr>
                <a:srgbClr val="F0AB00"/>
              </a:buClr>
              <a:buSzPct val="80000"/>
            </a:pPr>
            <a:r>
              <a:rPr lang="en-US" sz="3600" dirty="0"/>
              <a:t>Presentation Title </a:t>
            </a:r>
            <a:br>
              <a:rPr lang="en-US" sz="3600" dirty="0"/>
            </a:br>
            <a:r>
              <a:rPr lang="en-US" sz="3600" dirty="0"/>
              <a:t>Goes Here and Here.</a:t>
            </a:r>
            <a:endParaRPr lang="de-DE" sz="3600" kern="0" dirty="0" err="1">
              <a:ea typeface="Arial Unicode MS" pitchFamily="34" charset="-128"/>
              <a:cs typeface="Arial Unicode MS" pitchFamily="34" charset="-128"/>
            </a:endParaRPr>
          </a:p>
        </p:txBody>
      </p:sp>
      <p:pic>
        <p:nvPicPr>
          <p:cNvPr id="9" name="SAP Logo" descr="SAP Logo" title="SAP Logo">
            <a:extLst>
              <a:ext uri="{FF2B5EF4-FFF2-40B4-BE49-F238E27FC236}">
                <a16:creationId xmlns:a16="http://schemas.microsoft.com/office/drawing/2014/main" id="{6E13D478-79B9-4DF0-A964-50C2206E25E8}"/>
              </a:ext>
            </a:extLst>
          </p:cNvPr>
          <p:cNvPicPr>
            <a:picLocks noChangeAspect="1"/>
          </p:cNvPicPr>
          <p:nvPr userDrawn="1"/>
        </p:nvPicPr>
        <p:blipFill>
          <a:blip r:embed="rId2"/>
          <a:stretch>
            <a:fillRect/>
          </a:stretch>
        </p:blipFill>
        <p:spPr>
          <a:xfrm>
            <a:off x="9949255" y="6217668"/>
            <a:ext cx="1963635" cy="360000"/>
          </a:xfrm>
          <a:prstGeom prst="rect">
            <a:avLst/>
          </a:prstGeom>
        </p:spPr>
      </p:pic>
    </p:spTree>
    <p:extLst>
      <p:ext uri="{BB962C8B-B14F-4D97-AF65-F5344CB8AC3E}">
        <p14:creationId xmlns:p14="http://schemas.microsoft.com/office/powerpoint/2010/main" val="3048046299"/>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1" pos="181" userDrawn="1">
          <p15:clr>
            <a:srgbClr val="FBAE40"/>
          </p15:clr>
        </p15:guide>
        <p15:guide id="2" orient="horz" pos="1704" userDrawn="1">
          <p15:clr>
            <a:srgbClr val="FBAE40"/>
          </p15:clr>
        </p15:guide>
        <p15:guide id="3" pos="4196" userDrawn="1">
          <p15:clr>
            <a:srgbClr val="FBAE40"/>
          </p15:clr>
        </p15:guide>
        <p15:guide id="4" orient="horz" pos="2688" userDrawn="1">
          <p15:clr>
            <a:srgbClr val="FBAE40"/>
          </p15:clr>
        </p15:guide>
        <p15:guide id="5" orient="horz" pos="2335" userDrawn="1">
          <p15:clr>
            <a:srgbClr val="FBAE40"/>
          </p15:clr>
        </p15:guide>
        <p15:guide id="6" orient="horz" pos="2960" userDrawn="1">
          <p15:clr>
            <a:srgbClr val="FBAE40"/>
          </p15:clr>
        </p15:guide>
        <p15:guide id="7" orient="horz" pos="4144"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8646A-634B-4E0E-87BD-79757F67FB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4EECF9-3F35-4BDC-9603-4A32EA864E22}"/>
              </a:ext>
            </a:extLst>
          </p:cNvPr>
          <p:cNvSpPr>
            <a:spLocks noGrp="1"/>
          </p:cNvSpPr>
          <p:nvPr>
            <p:ph sz="half" idx="1"/>
          </p:nvPr>
        </p:nvSpPr>
        <p:spPr>
          <a:xfrm>
            <a:off x="838418" y="1825625"/>
            <a:ext cx="518294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1D319A-E383-4ABC-9A33-B10FF9AA210C}"/>
              </a:ext>
            </a:extLst>
          </p:cNvPr>
          <p:cNvSpPr>
            <a:spLocks noGrp="1"/>
          </p:cNvSpPr>
          <p:nvPr>
            <p:ph sz="half" idx="2"/>
          </p:nvPr>
        </p:nvSpPr>
        <p:spPr>
          <a:xfrm>
            <a:off x="6173808" y="1825625"/>
            <a:ext cx="518294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BB0FA-8CE2-49DD-9C6A-8187C783E014}"/>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6" name="Footer Placeholder 5">
            <a:extLst>
              <a:ext uri="{FF2B5EF4-FFF2-40B4-BE49-F238E27FC236}">
                <a16:creationId xmlns:a16="http://schemas.microsoft.com/office/drawing/2014/main" id="{52354307-2CA6-454B-8342-12F0F6AB99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E355EC-EBFE-46B5-A8C3-14A9510268CD}"/>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5874876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3CDA-63AF-4067-98E0-257F331ADB05}"/>
              </a:ext>
            </a:extLst>
          </p:cNvPr>
          <p:cNvSpPr>
            <a:spLocks noGrp="1"/>
          </p:cNvSpPr>
          <p:nvPr>
            <p:ph type="title"/>
          </p:nvPr>
        </p:nvSpPr>
        <p:spPr>
          <a:xfrm>
            <a:off x="840007" y="365126"/>
            <a:ext cx="10518338"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4C2E83-D904-42E3-B343-3A1CBDC09DE5}"/>
              </a:ext>
            </a:extLst>
          </p:cNvPr>
          <p:cNvSpPr>
            <a:spLocks noGrp="1"/>
          </p:cNvSpPr>
          <p:nvPr>
            <p:ph type="body" idx="1"/>
          </p:nvPr>
        </p:nvSpPr>
        <p:spPr>
          <a:xfrm>
            <a:off x="840007" y="1681163"/>
            <a:ext cx="515913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4894292-5146-42F6-BF48-A4AF3222545E}"/>
              </a:ext>
            </a:extLst>
          </p:cNvPr>
          <p:cNvSpPr>
            <a:spLocks noGrp="1"/>
          </p:cNvSpPr>
          <p:nvPr>
            <p:ph sz="half" idx="2"/>
          </p:nvPr>
        </p:nvSpPr>
        <p:spPr>
          <a:xfrm>
            <a:off x="840007" y="2505075"/>
            <a:ext cx="515913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2C2286-993A-493B-8330-03C93D68DC38}"/>
              </a:ext>
            </a:extLst>
          </p:cNvPr>
          <p:cNvSpPr>
            <a:spLocks noGrp="1"/>
          </p:cNvSpPr>
          <p:nvPr>
            <p:ph type="body" sz="quarter" idx="3"/>
          </p:nvPr>
        </p:nvSpPr>
        <p:spPr>
          <a:xfrm>
            <a:off x="6173807" y="1681163"/>
            <a:ext cx="51845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E366FD-5D28-4DC0-800A-10640053D1C8}"/>
              </a:ext>
            </a:extLst>
          </p:cNvPr>
          <p:cNvSpPr>
            <a:spLocks noGrp="1"/>
          </p:cNvSpPr>
          <p:nvPr>
            <p:ph sz="quarter" idx="4"/>
          </p:nvPr>
        </p:nvSpPr>
        <p:spPr>
          <a:xfrm>
            <a:off x="6173807" y="2505075"/>
            <a:ext cx="518453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07AFE3-6457-4CE7-B3CF-03F4DBF38C46}"/>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8" name="Footer Placeholder 7">
            <a:extLst>
              <a:ext uri="{FF2B5EF4-FFF2-40B4-BE49-F238E27FC236}">
                <a16:creationId xmlns:a16="http://schemas.microsoft.com/office/drawing/2014/main" id="{3CBA5686-2B43-47A3-805C-A9C8E7E5ED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6537E8-3263-495C-A2B3-D1C3E64E4BC4}"/>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3901365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97FA2-EE72-40D3-A8AB-69C9F27B5B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172E69B-A4F6-499B-AD33-C2ECA190CBAC}"/>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4" name="Footer Placeholder 3">
            <a:extLst>
              <a:ext uri="{FF2B5EF4-FFF2-40B4-BE49-F238E27FC236}">
                <a16:creationId xmlns:a16="http://schemas.microsoft.com/office/drawing/2014/main" id="{4012417A-0F56-4A9E-A528-8A6AFA946E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B4887C-976E-4F2F-AAD8-605CDE88AF3E}"/>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25439027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4F8114-B620-4AB5-A535-F0F2C419B0D6}"/>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3" name="Footer Placeholder 2">
            <a:extLst>
              <a:ext uri="{FF2B5EF4-FFF2-40B4-BE49-F238E27FC236}">
                <a16:creationId xmlns:a16="http://schemas.microsoft.com/office/drawing/2014/main" id="{779715B9-EA62-4BD7-866E-51416D558E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CA3D31-82FB-4C7D-B052-3150B683EED1}"/>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37856855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95997-65E6-4D8A-847D-15DF0CC9A123}"/>
              </a:ext>
            </a:extLst>
          </p:cNvPr>
          <p:cNvSpPr>
            <a:spLocks noGrp="1"/>
          </p:cNvSpPr>
          <p:nvPr>
            <p:ph type="title"/>
          </p:nvPr>
        </p:nvSpPr>
        <p:spPr>
          <a:xfrm>
            <a:off x="840007" y="457200"/>
            <a:ext cx="3933261"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257B24-B2C9-4B68-9FD2-E373955966D3}"/>
              </a:ext>
            </a:extLst>
          </p:cNvPr>
          <p:cNvSpPr>
            <a:spLocks noGrp="1"/>
          </p:cNvSpPr>
          <p:nvPr>
            <p:ph idx="1"/>
          </p:nvPr>
        </p:nvSpPr>
        <p:spPr>
          <a:xfrm>
            <a:off x="5184538" y="987426"/>
            <a:ext cx="617380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43000F-D430-4765-9146-5B2C990A8DB5}"/>
              </a:ext>
            </a:extLst>
          </p:cNvPr>
          <p:cNvSpPr>
            <a:spLocks noGrp="1"/>
          </p:cNvSpPr>
          <p:nvPr>
            <p:ph type="body" sz="half" idx="2"/>
          </p:nvPr>
        </p:nvSpPr>
        <p:spPr>
          <a:xfrm>
            <a:off x="840007" y="2057400"/>
            <a:ext cx="393326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FB370F-D30A-46FA-9D38-4EACAFD6C2AB}"/>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6" name="Footer Placeholder 5">
            <a:extLst>
              <a:ext uri="{FF2B5EF4-FFF2-40B4-BE49-F238E27FC236}">
                <a16:creationId xmlns:a16="http://schemas.microsoft.com/office/drawing/2014/main" id="{27F6AE1F-E580-43EC-B9CD-36898DFE64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624021-E5F2-45ED-935A-4B8235AEC695}"/>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28462759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9381-79A1-409B-967D-076239F9331D}"/>
              </a:ext>
            </a:extLst>
          </p:cNvPr>
          <p:cNvSpPr>
            <a:spLocks noGrp="1"/>
          </p:cNvSpPr>
          <p:nvPr>
            <p:ph type="title"/>
          </p:nvPr>
        </p:nvSpPr>
        <p:spPr>
          <a:xfrm>
            <a:off x="840007" y="457200"/>
            <a:ext cx="3933261"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371BA8-4E74-4D96-955D-463F738D070F}"/>
              </a:ext>
            </a:extLst>
          </p:cNvPr>
          <p:cNvSpPr>
            <a:spLocks noGrp="1"/>
          </p:cNvSpPr>
          <p:nvPr>
            <p:ph type="pic" idx="1"/>
          </p:nvPr>
        </p:nvSpPr>
        <p:spPr>
          <a:xfrm>
            <a:off x="5184538" y="987426"/>
            <a:ext cx="617380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B7EB3C-F827-49CC-B3F4-8E9F1A9704A1}"/>
              </a:ext>
            </a:extLst>
          </p:cNvPr>
          <p:cNvSpPr>
            <a:spLocks noGrp="1"/>
          </p:cNvSpPr>
          <p:nvPr>
            <p:ph type="body" sz="half" idx="2"/>
          </p:nvPr>
        </p:nvSpPr>
        <p:spPr>
          <a:xfrm>
            <a:off x="840007" y="2057400"/>
            <a:ext cx="393326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15C823-8980-446E-AFE6-3883E58730D1}"/>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6" name="Footer Placeholder 5">
            <a:extLst>
              <a:ext uri="{FF2B5EF4-FFF2-40B4-BE49-F238E27FC236}">
                <a16:creationId xmlns:a16="http://schemas.microsoft.com/office/drawing/2014/main" id="{8C4AB0DB-8852-4B26-B5B2-FF8DAE4A32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F54901-4C3F-40CE-B2F9-17CD01366D5E}"/>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20306931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E8AE6-3626-405A-B3EA-114CA00DFA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940DB5-C907-46BB-B459-F2B1EEEB84E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7171EC-6B07-4AA0-B5F2-2575E7E3F32D}"/>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5" name="Footer Placeholder 4">
            <a:extLst>
              <a:ext uri="{FF2B5EF4-FFF2-40B4-BE49-F238E27FC236}">
                <a16:creationId xmlns:a16="http://schemas.microsoft.com/office/drawing/2014/main" id="{5E85A836-F7E6-455F-9E15-62D3563418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4110AD-B8A4-4606-B6A8-702BD22E89A3}"/>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32029927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739FE2-10E1-4C80-8A42-95049A460E6D}"/>
              </a:ext>
            </a:extLst>
          </p:cNvPr>
          <p:cNvSpPr>
            <a:spLocks noGrp="1"/>
          </p:cNvSpPr>
          <p:nvPr>
            <p:ph type="title" orient="vert"/>
          </p:nvPr>
        </p:nvSpPr>
        <p:spPr>
          <a:xfrm>
            <a:off x="8727172" y="365125"/>
            <a:ext cx="262958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2115A4-1AAF-414F-9612-6E0A48677EF3}"/>
              </a:ext>
            </a:extLst>
          </p:cNvPr>
          <p:cNvSpPr>
            <a:spLocks noGrp="1"/>
          </p:cNvSpPr>
          <p:nvPr>
            <p:ph type="body" orient="vert" idx="1"/>
          </p:nvPr>
        </p:nvSpPr>
        <p:spPr>
          <a:xfrm>
            <a:off x="838418" y="365125"/>
            <a:ext cx="7736314"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ACF8FA-64D9-4A83-BCA3-8549B085B2D4}"/>
              </a:ext>
            </a:extLst>
          </p:cNvPr>
          <p:cNvSpPr>
            <a:spLocks noGrp="1"/>
          </p:cNvSpPr>
          <p:nvPr>
            <p:ph type="dt" sz="half" idx="10"/>
          </p:nvPr>
        </p:nvSpPr>
        <p:spPr/>
        <p:txBody>
          <a:bodyPr/>
          <a:lstStyle/>
          <a:p>
            <a:fld id="{20D5A46A-B4FD-45D7-97AB-607266D0AA74}" type="datetimeFigureOut">
              <a:rPr lang="en-US" smtClean="0"/>
              <a:t>12/14/2018</a:t>
            </a:fld>
            <a:endParaRPr lang="en-US"/>
          </a:p>
        </p:txBody>
      </p:sp>
      <p:sp>
        <p:nvSpPr>
          <p:cNvPr id="5" name="Footer Placeholder 4">
            <a:extLst>
              <a:ext uri="{FF2B5EF4-FFF2-40B4-BE49-F238E27FC236}">
                <a16:creationId xmlns:a16="http://schemas.microsoft.com/office/drawing/2014/main" id="{878371A0-F2DF-412C-90EB-BBF0B33F24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90280C-0625-45F8-AD73-D505CF3807EA}"/>
              </a:ext>
            </a:extLst>
          </p:cNvPr>
          <p:cNvSpPr>
            <a:spLocks noGrp="1"/>
          </p:cNvSpPr>
          <p:nvPr>
            <p:ph type="sldNum" sz="quarter" idx="12"/>
          </p:nvPr>
        </p:nvSpPr>
        <p:spPr/>
        <p:txBody>
          <a:bodyPr/>
          <a:lstStyle/>
          <a:p>
            <a:fld id="{9310B116-952E-4A01-97B0-6238320832D4}" type="slidenum">
              <a:rPr lang="en-US" smtClean="0"/>
              <a:t>‹#›</a:t>
            </a:fld>
            <a:endParaRPr lang="en-US"/>
          </a:p>
        </p:txBody>
      </p:sp>
    </p:spTree>
    <p:extLst>
      <p:ext uri="{BB962C8B-B14F-4D97-AF65-F5344CB8AC3E}">
        <p14:creationId xmlns:p14="http://schemas.microsoft.com/office/powerpoint/2010/main" val="368305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Agenda items placeholder"/>
          <p:cNvSpPr>
            <a:spLocks noGrp="1"/>
          </p:cNvSpPr>
          <p:nvPr>
            <p:ph type="body" sz="quarter" idx="10" hasCustomPrompt="1"/>
          </p:nvPr>
        </p:nvSpPr>
        <p:spPr>
          <a:xfrm>
            <a:off x="504000" y="1620000"/>
            <a:ext cx="11185200" cy="4716000"/>
          </a:xfrm>
        </p:spPr>
        <p:txBody>
          <a:bodyPr>
            <a:normAutofit/>
          </a:bodyPr>
          <a:lstStyle>
            <a:lvl1pPr marL="0" marR="0" indent="0" algn="l" defTabSz="1088558" rtl="0" eaLnBrk="1" fontAlgn="auto" latinLnBrk="0" hangingPunct="1">
              <a:lnSpc>
                <a:spcPct val="100000"/>
              </a:lnSpc>
              <a:spcBef>
                <a:spcPts val="3000"/>
              </a:spcBef>
              <a:spcAft>
                <a:spcPts val="0"/>
              </a:spcAft>
              <a:buClr>
                <a:schemeClr val="accent1"/>
              </a:buClr>
              <a:buSzPct val="80000"/>
              <a:buFontTx/>
              <a:buNone/>
              <a:tabLst/>
              <a:defRPr sz="2000" b="0"/>
            </a:lvl1pPr>
            <a:lvl2pPr marL="179964" marR="0" indent="-179964" algn="l" defTabSz="1088558" rtl="0" eaLnBrk="1" fontAlgn="auto" latinLnBrk="0" hangingPunct="1">
              <a:lnSpc>
                <a:spcPct val="100000"/>
              </a:lnSpc>
              <a:spcBef>
                <a:spcPts val="600"/>
              </a:spcBef>
              <a:spcAft>
                <a:spcPts val="0"/>
              </a:spcAft>
              <a:buClr>
                <a:schemeClr val="accent1"/>
              </a:buClr>
              <a:buSzPct val="100000"/>
              <a:buFont typeface="Wingdings" panose="05000000000000000000" pitchFamily="2" charset="2"/>
              <a:buChar char="§"/>
              <a:tabLst/>
              <a:defRPr sz="1800"/>
            </a:lvl2pPr>
            <a:lvl3pPr marL="359928" marR="0" indent="-179352" algn="l" defTabSz="1088558" rtl="0" eaLnBrk="1" fontAlgn="auto" latinLnBrk="0" hangingPunct="1">
              <a:lnSpc>
                <a:spcPct val="100000"/>
              </a:lnSpc>
              <a:spcBef>
                <a:spcPts val="400"/>
              </a:spcBef>
              <a:spcAft>
                <a:spcPts val="0"/>
              </a:spcAft>
              <a:buClr>
                <a:schemeClr val="tx1"/>
              </a:buClr>
              <a:buSzPct val="100000"/>
              <a:buFont typeface="Arial" pitchFamily="34" charset="0"/>
              <a:buChar char="–"/>
              <a:tabLst/>
              <a:defRPr sz="1800" baseline="0"/>
            </a:lvl3pPr>
            <a:lvl4pPr marL="539892" marR="0" indent="-179964" algn="l" defTabSz="1088558" rtl="0" eaLnBrk="1" fontAlgn="auto" latinLnBrk="0" hangingPunct="1">
              <a:lnSpc>
                <a:spcPct val="100000"/>
              </a:lnSpc>
              <a:spcBef>
                <a:spcPts val="250"/>
              </a:spcBef>
              <a:spcAft>
                <a:spcPts val="0"/>
              </a:spcAft>
              <a:buClr>
                <a:schemeClr val="tx1"/>
              </a:buClr>
              <a:buSzPct val="100000"/>
              <a:buFont typeface="Courier New" pitchFamily="49" charset="0"/>
              <a:buChar char="o"/>
              <a:tabLst/>
              <a:defRPr sz="1600"/>
            </a:lvl4pPr>
            <a:lvl5pPr>
              <a:buClr>
                <a:schemeClr val="accent2"/>
              </a:buClr>
              <a:buFont typeface="Arial" pitchFamily="34" charset="0"/>
              <a:buChar char="–"/>
              <a:defRPr/>
            </a:lvl5pPr>
          </a:lstStyle>
          <a:p>
            <a:pPr lvl="0"/>
            <a:r>
              <a:rPr lang="en-US" dirty="0"/>
              <a:t>Agenda Item/Divider Headline</a:t>
            </a:r>
          </a:p>
          <a:p>
            <a:pPr lvl="1"/>
            <a:r>
              <a:rPr lang="en-US" dirty="0"/>
              <a:t>Details</a:t>
            </a:r>
          </a:p>
        </p:txBody>
      </p:sp>
      <p:sp>
        <p:nvSpPr>
          <p:cNvPr id="3" name="Agenda title"/>
          <p:cNvSpPr>
            <a:spLocks noGrp="1"/>
          </p:cNvSpPr>
          <p:nvPr>
            <p:ph type="title" hasCustomPrompt="1"/>
          </p:nvPr>
        </p:nvSpPr>
        <p:spPr/>
        <p:txBody>
          <a:bodyPr/>
          <a:lstStyle>
            <a:lvl1pPr>
              <a:defRPr/>
            </a:lvl1pPr>
          </a:lstStyle>
          <a:p>
            <a:r>
              <a:rPr lang="en-US" dirty="0"/>
              <a:t>Agenda</a:t>
            </a:r>
          </a:p>
        </p:txBody>
      </p:sp>
    </p:spTree>
    <p:extLst>
      <p:ext uri="{BB962C8B-B14F-4D97-AF65-F5344CB8AC3E}">
        <p14:creationId xmlns:p14="http://schemas.microsoft.com/office/powerpoint/2010/main" val="1859360619"/>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1020" userDrawn="1">
          <p15:clr>
            <a:srgbClr val="FBAE40"/>
          </p15:clr>
        </p15:guide>
        <p15:guide id="3" pos="7364" userDrawn="1">
          <p15:clr>
            <a:srgbClr val="FBAE40"/>
          </p15:clr>
        </p15:guide>
        <p15:guide id="4" orient="horz" pos="316" userDrawn="1">
          <p15:clr>
            <a:srgbClr val="FBAE40"/>
          </p15:clr>
        </p15:guide>
        <p15:guide id="5" orient="horz" pos="551" userDrawn="1">
          <p15:clr>
            <a:srgbClr val="FBAE40"/>
          </p15:clr>
        </p15:guide>
        <p15:guide id="6" orient="horz" pos="39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age">
    <p:bg>
      <p:bgRef idx="1001">
        <a:schemeClr val="bg1"/>
      </p:bgRef>
    </p:bg>
    <p:spTree>
      <p:nvGrpSpPr>
        <p:cNvPr id="1" name=""/>
        <p:cNvGrpSpPr/>
        <p:nvPr/>
      </p:nvGrpSpPr>
      <p:grpSpPr>
        <a:xfrm>
          <a:off x="0" y="0"/>
          <a:ext cx="0" cy="0"/>
          <a:chOff x="0" y="0"/>
          <a:chExt cx="0" cy="0"/>
        </a:xfrm>
      </p:grpSpPr>
      <p:sp>
        <p:nvSpPr>
          <p:cNvPr id="2" name="Divider text"/>
          <p:cNvSpPr>
            <a:spLocks noGrp="1"/>
          </p:cNvSpPr>
          <p:nvPr>
            <p:ph type="ctrTitle" hasCustomPrompt="1"/>
          </p:nvPr>
        </p:nvSpPr>
        <p:spPr bwMode="black">
          <a:xfrm>
            <a:off x="504000" y="3090446"/>
            <a:ext cx="11185200" cy="677108"/>
          </a:xfrm>
        </p:spPr>
        <p:txBody>
          <a:bodyPr anchor="ctr" anchorCtr="0">
            <a:noAutofit/>
          </a:bodyPr>
          <a:lstStyle>
            <a:lvl1pPr>
              <a:defRPr sz="4400">
                <a:solidFill>
                  <a:schemeClr val="tx1"/>
                </a:solidFill>
                <a:latin typeface="+mj-lt"/>
              </a:defRPr>
            </a:lvl1pPr>
          </a:lstStyle>
          <a:p>
            <a:r>
              <a:rPr lang="en-US" dirty="0"/>
              <a:t>Divider page</a:t>
            </a:r>
            <a:endParaRPr lang="de-DE" dirty="0"/>
          </a:p>
        </p:txBody>
      </p:sp>
    </p:spTree>
    <p:extLst>
      <p:ext uri="{BB962C8B-B14F-4D97-AF65-F5344CB8AC3E}">
        <p14:creationId xmlns:p14="http://schemas.microsoft.com/office/powerpoint/2010/main" val="4109527874"/>
      </p:ext>
    </p:extLst>
  </p:cSld>
  <p:clrMapOvr>
    <a:overrideClrMapping bg1="lt1" tx1="dk1" bg2="lt2" tx2="dk2" accent1="accent1" accent2="accent2" accent3="accent3" accent4="accent4" accent5="accent5" accent6="accent6" hlink="hlink" folHlink="folHlink"/>
  </p:clrMapOvr>
  <p:hf sldNum="0" hdr="0" ftr="0" dt="0"/>
  <p:extLst mod="1">
    <p:ext uri="{DCECCB84-F9BA-43D5-87BE-67443E8EF086}">
      <p15:sldGuideLst xmlns:p15="http://schemas.microsoft.com/office/powerpoint/2012/main">
        <p15:guide id="1" pos="317" userDrawn="1">
          <p15:clr>
            <a:srgbClr val="FBAE40"/>
          </p15:clr>
        </p15:guide>
        <p15:guide id="2" orient="horz" pos="2160" userDrawn="1">
          <p15:clr>
            <a:srgbClr val="FBAE40"/>
          </p15:clr>
        </p15:guide>
        <p15:guide id="3" pos="736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with Image">
    <p:bg>
      <p:bgRef idx="1001">
        <a:schemeClr val="bg1"/>
      </p:bgRef>
    </p:bg>
    <p:spTree>
      <p:nvGrpSpPr>
        <p:cNvPr id="1" name=""/>
        <p:cNvGrpSpPr/>
        <p:nvPr/>
      </p:nvGrpSpPr>
      <p:grpSpPr>
        <a:xfrm>
          <a:off x="0" y="0"/>
          <a:ext cx="0" cy="0"/>
          <a:chOff x="0" y="0"/>
          <a:chExt cx="0" cy="0"/>
        </a:xfrm>
      </p:grpSpPr>
      <p:sp>
        <p:nvSpPr>
          <p:cNvPr id="4" name="Divider image placeholder"/>
          <p:cNvSpPr>
            <a:spLocks noGrp="1"/>
          </p:cNvSpPr>
          <p:nvPr>
            <p:ph type="pic" sz="quarter" idx="12" hasCustomPrompt="1"/>
          </p:nvPr>
        </p:nvSpPr>
        <p:spPr bwMode="gray">
          <a:xfrm>
            <a:off x="1" y="3427200"/>
            <a:ext cx="12195175" cy="3430800"/>
          </a:xfrm>
          <a:noFill/>
        </p:spPr>
        <p:txBody>
          <a:bodyPr tIns="324000"/>
          <a:lstStyle>
            <a:lvl1pPr marL="0" marR="0" indent="0" algn="ctr" defTabSz="1088558" rtl="0" eaLnBrk="1" fontAlgn="auto" latinLnBrk="0" hangingPunct="1">
              <a:lnSpc>
                <a:spcPct val="100000"/>
              </a:lnSpc>
              <a:spcBef>
                <a:spcPts val="1200"/>
              </a:spcBef>
              <a:spcAft>
                <a:spcPts val="0"/>
              </a:spcAft>
              <a:buClr>
                <a:schemeClr val="accent1"/>
              </a:buClr>
              <a:buSzPct val="80000"/>
              <a:buFontTx/>
              <a:buNone/>
              <a:tabLst/>
              <a:defRPr sz="1600">
                <a:solidFill>
                  <a:schemeClr val="tx1"/>
                </a:solidFill>
              </a:defRPr>
            </a:lvl1pPr>
          </a:lstStyle>
          <a:p>
            <a:pPr marL="0" marR="0" lvl="0" indent="0" algn="ctr" defTabSz="1088558" rtl="0" eaLnBrk="1" fontAlgn="auto" latinLnBrk="0" hangingPunct="1">
              <a:lnSpc>
                <a:spcPct val="100000"/>
              </a:lnSpc>
              <a:spcBef>
                <a:spcPts val="1200"/>
              </a:spcBef>
              <a:spcAft>
                <a:spcPts val="0"/>
              </a:spcAft>
              <a:buClr>
                <a:schemeClr val="accent1"/>
              </a:buClr>
              <a:buSzPct val="80000"/>
              <a:buFontTx/>
              <a:buNone/>
              <a:tabLst/>
              <a:defRPr/>
            </a:pPr>
            <a:r>
              <a:rPr lang="en-US" dirty="0"/>
              <a:t>Placeholder for image and illustration</a:t>
            </a:r>
          </a:p>
        </p:txBody>
      </p:sp>
      <p:sp>
        <p:nvSpPr>
          <p:cNvPr id="2" name="Divider text"/>
          <p:cNvSpPr>
            <a:spLocks noGrp="1"/>
          </p:cNvSpPr>
          <p:nvPr>
            <p:ph type="ctrTitle" hasCustomPrompt="1"/>
          </p:nvPr>
        </p:nvSpPr>
        <p:spPr bwMode="black">
          <a:xfrm>
            <a:off x="504000" y="1375046"/>
            <a:ext cx="11185200" cy="677108"/>
          </a:xfrm>
        </p:spPr>
        <p:txBody>
          <a:bodyPr anchor="t" anchorCtr="0">
            <a:noAutofit/>
          </a:bodyPr>
          <a:lstStyle>
            <a:lvl1pPr>
              <a:defRPr sz="4400">
                <a:solidFill>
                  <a:schemeClr val="tx1"/>
                </a:solidFill>
                <a:latin typeface="+mj-lt"/>
              </a:defRPr>
            </a:lvl1pPr>
          </a:lstStyle>
          <a:p>
            <a:r>
              <a:rPr lang="en-US" dirty="0"/>
              <a:t>Divider page</a:t>
            </a:r>
            <a:endParaRPr lang="de-DE" dirty="0"/>
          </a:p>
        </p:txBody>
      </p:sp>
    </p:spTree>
    <p:extLst>
      <p:ext uri="{BB962C8B-B14F-4D97-AF65-F5344CB8AC3E}">
        <p14:creationId xmlns:p14="http://schemas.microsoft.com/office/powerpoint/2010/main" val="1008985274"/>
      </p:ext>
    </p:extLst>
  </p:cSld>
  <p:clrMapOvr>
    <a:overrideClrMapping bg1="lt1" tx1="dk1" bg2="lt2" tx2="dk2" accent1="accent1" accent2="accent2" accent3="accent3" accent4="accent4" accent5="accent5" accent6="accent6" hlink="hlink" folHlink="folHlink"/>
  </p:clrMapOvr>
  <p:hf sldNum="0" hdr="0" ftr="0" dt="0"/>
  <p:extLst mod="1">
    <p:ext uri="{DCECCB84-F9BA-43D5-87BE-67443E8EF086}">
      <p15:sldGuideLst xmlns:p15="http://schemas.microsoft.com/office/powerpoint/2012/main">
        <p15:guide id="1" orient="horz" pos="2160" userDrawn="1">
          <p15:clr>
            <a:srgbClr val="FBAE40"/>
          </p15:clr>
        </p15:guide>
        <p15:guide id="2" pos="7364" userDrawn="1">
          <p15:clr>
            <a:srgbClr val="FBAE40"/>
          </p15:clr>
        </p15:guide>
        <p15:guide id="3" pos="317" userDrawn="1">
          <p15:clr>
            <a:srgbClr val="FBAE40"/>
          </p15:clr>
        </p15:guide>
        <p15:guide id="4" orient="horz" pos="865" userDrawn="1">
          <p15:clr>
            <a:srgbClr val="FBAE40"/>
          </p15:clr>
        </p15:guide>
        <p15:guide id="5" orient="horz" pos="129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cNvSpPr>
            <a:spLocks noGrp="1"/>
          </p:cNvSpPr>
          <p:nvPr>
            <p:ph type="title" hasCustomPrompt="1"/>
          </p:nvPr>
        </p:nvSpPr>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466743634"/>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317" userDrawn="1">
          <p15:clr>
            <a:srgbClr val="FBAE40"/>
          </p15:clr>
        </p15:guide>
        <p15:guide id="3" pos="7364" userDrawn="1">
          <p15:clr>
            <a:srgbClr val="FBAE40"/>
          </p15:clr>
        </p15:guide>
        <p15:guide id="4" orient="horz" pos="551" userDrawn="1">
          <p15:clr>
            <a:srgbClr val="FBAE40"/>
          </p15:clr>
        </p15:guide>
        <p15:guide id="5" orient="horz" pos="399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4" name="Text placeholder"/>
          <p:cNvSpPr>
            <a:spLocks noGrp="1"/>
          </p:cNvSpPr>
          <p:nvPr>
            <p:ph type="body" sz="quarter" idx="10" hasCustomPrompt="1"/>
          </p:nvPr>
        </p:nvSpPr>
        <p:spPr>
          <a:xfrm>
            <a:off x="503999" y="1620000"/>
            <a:ext cx="11186477"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129332223"/>
      </p:ext>
    </p:extLst>
  </p:cSld>
  <p:clrMapOvr>
    <a:masterClrMapping/>
  </p:clrMapOvr>
  <p:extLst mod="1">
    <p:ext uri="{DCECCB84-F9BA-43D5-87BE-67443E8EF086}">
      <p15:sldGuideLst xmlns:p15="http://schemas.microsoft.com/office/powerpoint/2012/main">
        <p15:guide id="1" pos="316" userDrawn="1">
          <p15:clr>
            <a:srgbClr val="FBAE40"/>
          </p15:clr>
        </p15:guide>
        <p15:guide id="2" orient="horz" pos="3991" userDrawn="1">
          <p15:clr>
            <a:srgbClr val="FBAE40"/>
          </p15:clr>
        </p15:guide>
        <p15:guide id="3" pos="7364" userDrawn="1">
          <p15:clr>
            <a:srgbClr val="FBAE40"/>
          </p15:clr>
        </p15:guide>
        <p15:guide id="4" orient="horz" pos="318" userDrawn="1">
          <p15:clr>
            <a:srgbClr val="FBAE40"/>
          </p15:clr>
        </p15:guide>
        <p15:guide id="5" orient="horz" pos="552" userDrawn="1">
          <p15:clr>
            <a:srgbClr val="FBAE40"/>
          </p15:clr>
        </p15:guide>
        <p15:guide id="6" orient="horz" pos="10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ext: 2 Columns">
    <p:spTree>
      <p:nvGrpSpPr>
        <p:cNvPr id="1" name=""/>
        <p:cNvGrpSpPr/>
        <p:nvPr/>
      </p:nvGrpSpPr>
      <p:grpSpPr>
        <a:xfrm>
          <a:off x="0" y="0"/>
          <a:ext cx="0" cy="0"/>
          <a:chOff x="0" y="0"/>
          <a:chExt cx="0" cy="0"/>
        </a:xfrm>
      </p:grpSpPr>
      <p:sp>
        <p:nvSpPr>
          <p:cNvPr id="5" name="Text placeholder - column 2"/>
          <p:cNvSpPr>
            <a:spLocks noGrp="1"/>
          </p:cNvSpPr>
          <p:nvPr>
            <p:ph type="body" sz="quarter" idx="11" hasCustomPrompt="1"/>
          </p:nvPr>
        </p:nvSpPr>
        <p:spPr>
          <a:xfrm>
            <a:off x="6362477" y="1620000"/>
            <a:ext cx="5328000"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 column 1"/>
          <p:cNvSpPr>
            <a:spLocks noGrp="1"/>
          </p:cNvSpPr>
          <p:nvPr>
            <p:ph type="body" sz="quarter" idx="10" hasCustomPrompt="1"/>
          </p:nvPr>
        </p:nvSpPr>
        <p:spPr>
          <a:xfrm>
            <a:off x="504000" y="1620000"/>
            <a:ext cx="5328000" cy="4716000"/>
          </a:xfrm>
        </p:spPr>
        <p:txBody>
          <a:bodyPr/>
          <a:lstStyle>
            <a:lvl1pPr>
              <a:defRPr/>
            </a:lvl1pPr>
          </a:lstStyle>
          <a:p>
            <a:pPr lvl="0"/>
            <a:r>
              <a:rPr lang="en-US" noProof="0"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p:cNvSpPr>
            <a:spLocks noGrp="1"/>
          </p:cNvSpPr>
          <p:nvPr>
            <p:ph type="title" hasCustomPrompt="1"/>
          </p:nvPr>
        </p:nvSpPr>
        <p:spPr>
          <a:xfrm>
            <a:off x="504001" y="504000"/>
            <a:ext cx="11186476" cy="369332"/>
          </a:xfrm>
        </p:spPr>
        <p:txBody>
          <a:bodyPr/>
          <a:lstStyle/>
          <a:p>
            <a:r>
              <a:rPr lang="en-US" noProof="0" dirty="0"/>
              <a:t>Insert page title (sentence case)</a:t>
            </a:r>
            <a:endParaRPr lang="en-US" dirty="0"/>
          </a:p>
        </p:txBody>
      </p:sp>
    </p:spTree>
    <p:extLst>
      <p:ext uri="{BB962C8B-B14F-4D97-AF65-F5344CB8AC3E}">
        <p14:creationId xmlns:p14="http://schemas.microsoft.com/office/powerpoint/2010/main" val="2630481451"/>
      </p:ext>
    </p:extLst>
  </p:cSld>
  <p:clrMapOvr>
    <a:masterClrMapping/>
  </p:clrMapOvr>
  <p:extLst mod="1">
    <p:ext uri="{DCECCB84-F9BA-43D5-87BE-67443E8EF086}">
      <p15:sldGuideLst xmlns:p15="http://schemas.microsoft.com/office/powerpoint/2012/main">
        <p15:guide id="1" pos="317" userDrawn="1">
          <p15:clr>
            <a:srgbClr val="FBAE40"/>
          </p15:clr>
        </p15:guide>
        <p15:guide id="2" orient="horz" pos="3991" userDrawn="1">
          <p15:clr>
            <a:srgbClr val="FBAE40"/>
          </p15:clr>
        </p15:guide>
        <p15:guide id="3" pos="7364" userDrawn="1">
          <p15:clr>
            <a:srgbClr val="FBAE40"/>
          </p15:clr>
        </p15:guide>
        <p15:guide id="4" pos="3674" userDrawn="1">
          <p15:clr>
            <a:srgbClr val="FBAE40"/>
          </p15:clr>
        </p15:guide>
        <p15:guide id="5" pos="4007" userDrawn="1">
          <p15:clr>
            <a:srgbClr val="FBAE40"/>
          </p15:clr>
        </p15:guide>
        <p15:guide id="6" orient="horz" pos="317" userDrawn="1">
          <p15:clr>
            <a:srgbClr val="FBAE40"/>
          </p15:clr>
        </p15:guide>
        <p15:guide id="7" orient="horz" pos="551" userDrawn="1">
          <p15:clr>
            <a:srgbClr val="FBAE40"/>
          </p15:clr>
        </p15:guide>
        <p15:guide id="8" orient="horz" pos="10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4" name="Slide number"/>
          <p:cNvSpPr txBox="1"/>
          <p:nvPr userDrawn="1"/>
        </p:nvSpPr>
        <p:spPr bwMode="black">
          <a:xfrm>
            <a:off x="11549413" y="6536751"/>
            <a:ext cx="141064"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pPr marL="0" lvl="0" indent="0" algn="r">
                <a:buNone/>
              </a:pPr>
              <a:t>‹#›</a:t>
            </a:fld>
            <a:endParaRPr lang="en-US" sz="900" noProof="0" dirty="0"/>
          </a:p>
        </p:txBody>
      </p:sp>
      <p:sp>
        <p:nvSpPr>
          <p:cNvPr id="11" name="Classification"/>
          <p:cNvSpPr txBox="1"/>
          <p:nvPr userDrawn="1"/>
        </p:nvSpPr>
        <p:spPr bwMode="black">
          <a:xfrm>
            <a:off x="2814655" y="6559834"/>
            <a:ext cx="278923" cy="92333"/>
          </a:xfrm>
          <a:prstGeom prst="rect">
            <a:avLst/>
          </a:prstGeom>
          <a:noFill/>
        </p:spPr>
        <p:txBody>
          <a:bodyPr wrap="none" lIns="0" tIns="0" rIns="0" bIns="0" rtlCol="0">
            <a:spAutoFit/>
          </a:bodyPr>
          <a:lstStyle/>
          <a:p>
            <a:pPr marL="0" marR="0" indent="0" algn="l" defTabSz="1088558" rtl="0" eaLnBrk="1" fontAlgn="auto" latinLnBrk="0" hangingPunct="1">
              <a:lnSpc>
                <a:spcPct val="100000"/>
              </a:lnSpc>
              <a:spcBef>
                <a:spcPts val="0"/>
              </a:spcBef>
              <a:spcAft>
                <a:spcPts val="0"/>
              </a:spcAft>
              <a:buClr>
                <a:schemeClr val="tx1"/>
              </a:buClr>
              <a:buSzTx/>
              <a:buFont typeface="Arial" pitchFamily="34" charset="0"/>
              <a:buNone/>
              <a:tabLst/>
              <a:defRPr/>
            </a:pPr>
            <a:r>
              <a:rPr kumimoji="0" lang="en-US" sz="600" b="0" i="0" u="none" kern="0" baseline="0">
                <a:solidFill>
                  <a:schemeClr val="tx1"/>
                </a:solidFill>
                <a:latin typeface="Arial"/>
                <a:ea typeface="Arial Unicode MS"/>
                <a:cs typeface="Arial Unicode MS" pitchFamily="34" charset="-128"/>
                <a:sym typeface="Arial"/>
              </a:rPr>
              <a:t>PUBLIC</a:t>
            </a:r>
            <a:endParaRPr kumimoji="0" lang="en-US" sz="600" b="0" i="0" u="none" kern="0" baseline="0" dirty="0">
              <a:solidFill>
                <a:schemeClr val="tx1"/>
              </a:solidFill>
              <a:latin typeface="Arial"/>
              <a:ea typeface="Arial Unicode MS"/>
              <a:cs typeface="Arial Unicode MS" pitchFamily="34" charset="-128"/>
              <a:sym typeface="Arial"/>
            </a:endParaRPr>
          </a:p>
        </p:txBody>
      </p:sp>
      <p:sp>
        <p:nvSpPr>
          <p:cNvPr id="10" name="Copyright"/>
          <p:cNvSpPr txBox="1"/>
          <p:nvPr userDrawn="1"/>
        </p:nvSpPr>
        <p:spPr bwMode="black">
          <a:xfrm>
            <a:off x="504001" y="6559834"/>
            <a:ext cx="2269679" cy="92333"/>
          </a:xfrm>
          <a:prstGeom prst="rect">
            <a:avLst/>
          </a:prstGeom>
          <a:noFill/>
        </p:spPr>
        <p:txBody>
          <a:bodyPr wrap="square" lIns="0" tIns="0" rIns="0" bIns="0" rtlCol="0">
            <a:spAutoFit/>
          </a:bodyPr>
          <a:lstStyle/>
          <a:p>
            <a:pPr marL="84121" marR="0" indent="-84121" algn="l" defTabSz="1088558" rtl="0" eaLnBrk="1" fontAlgn="auto" latinLnBrk="0" hangingPunct="1">
              <a:lnSpc>
                <a:spcPct val="100000"/>
              </a:lnSpc>
              <a:spcBef>
                <a:spcPts val="0"/>
              </a:spcBef>
              <a:spcAft>
                <a:spcPts val="0"/>
              </a:spcAft>
              <a:buClr>
                <a:schemeClr val="tx1"/>
              </a:buClr>
              <a:buSzTx/>
              <a:buFont typeface="Arial" pitchFamily="34" charset="0"/>
              <a:buChar char="©"/>
              <a:tabLst/>
              <a:defRPr/>
            </a:pPr>
            <a:r>
              <a:rPr lang="en-US" sz="600" noProof="0" dirty="0">
                <a:solidFill>
                  <a:schemeClr val="tx1"/>
                </a:solidFill>
              </a:rPr>
              <a:t>2018 SAP SE or an SAP affiliate company. All rights reserved.  </a:t>
            </a:r>
            <a:r>
              <a:rPr kumimoji="0" lang="en-US" sz="600" b="0" i="0" u="none" kern="0" baseline="0" dirty="0">
                <a:solidFill>
                  <a:schemeClr val="tx1"/>
                </a:solidFill>
                <a:latin typeface="Arial"/>
                <a:ea typeface="Arial Unicode MS"/>
                <a:cs typeface="Arial Unicode MS" pitchFamily="34" charset="-128"/>
                <a:sym typeface="Arial"/>
              </a:rPr>
              <a:t>ǀ</a:t>
            </a:r>
          </a:p>
        </p:txBody>
      </p:sp>
      <p:sp>
        <p:nvSpPr>
          <p:cNvPr id="3" name="Text Placeholder"/>
          <p:cNvSpPr>
            <a:spLocks noGrp="1"/>
          </p:cNvSpPr>
          <p:nvPr userDrawn="1">
            <p:ph type="body" idx="1"/>
          </p:nvPr>
        </p:nvSpPr>
        <p:spPr bwMode="black">
          <a:xfrm>
            <a:off x="504001" y="1620000"/>
            <a:ext cx="11186476" cy="4716000"/>
          </a:xfrm>
          <a:prstGeom prst="rect">
            <a:avLst/>
          </a:prstGeom>
        </p:spPr>
        <p:txBody>
          <a:bodyPr vert="horz" lIns="0" tIns="0" rIns="0" bIns="0" rtlCol="0">
            <a:norm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 name="Title Placeholder"/>
          <p:cNvSpPr>
            <a:spLocks noGrp="1"/>
          </p:cNvSpPr>
          <p:nvPr userDrawn="1">
            <p:ph type="title"/>
          </p:nvPr>
        </p:nvSpPr>
        <p:spPr bwMode="black">
          <a:xfrm>
            <a:off x="504001" y="504000"/>
            <a:ext cx="11186476" cy="369332"/>
          </a:xfrm>
          <a:prstGeom prst="rect">
            <a:avLst/>
          </a:prstGeom>
        </p:spPr>
        <p:txBody>
          <a:bodyPr vert="horz" wrap="square" lIns="0" tIns="0" rIns="0" bIns="0" rtlCol="0" anchor="t" anchorCtr="0">
            <a:spAutoFit/>
          </a:bodyPr>
          <a:lstStyle/>
          <a:p>
            <a:r>
              <a:rPr lang="en-US" noProof="0" dirty="0"/>
              <a:t>Insert page title (sentence case)</a:t>
            </a:r>
          </a:p>
        </p:txBody>
      </p:sp>
    </p:spTree>
    <p:extLst>
      <p:ext uri="{BB962C8B-B14F-4D97-AF65-F5344CB8AC3E}">
        <p14:creationId xmlns:p14="http://schemas.microsoft.com/office/powerpoint/2010/main" val="3408294523"/>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5" r:id="rId3"/>
    <p:sldLayoutId id="2147483741" r:id="rId4"/>
    <p:sldLayoutId id="2147483765" r:id="rId5"/>
    <p:sldLayoutId id="2147483767" r:id="rId6"/>
    <p:sldLayoutId id="2147483743" r:id="rId7"/>
    <p:sldLayoutId id="2147483774" r:id="rId8"/>
    <p:sldLayoutId id="2147483745" r:id="rId9"/>
    <p:sldLayoutId id="2147483760" r:id="rId10"/>
    <p:sldLayoutId id="2147483768" r:id="rId11"/>
    <p:sldLayoutId id="2147483769" r:id="rId12"/>
    <p:sldLayoutId id="2147483770" r:id="rId13"/>
    <p:sldLayoutId id="2147483744" r:id="rId14"/>
    <p:sldLayoutId id="2147483757" r:id="rId15"/>
    <p:sldLayoutId id="2147483748" r:id="rId16"/>
    <p:sldLayoutId id="2147483771" r:id="rId17"/>
    <p:sldLayoutId id="2147483763" r:id="rId18"/>
    <p:sldLayoutId id="2147483751" r:id="rId19"/>
    <p:sldLayoutId id="2147483756" r:id="rId20"/>
    <p:sldLayoutId id="2147483740" r:id="rId21"/>
    <p:sldLayoutId id="2147483754" r:id="rId22"/>
    <p:sldLayoutId id="2147483755" r:id="rId23"/>
  </p:sldLayoutIdLst>
  <p:hf hdr="0" ftr="0" dt="0"/>
  <p:txStyles>
    <p:titleStyle>
      <a:lvl1pPr algn="l" defTabSz="1088558" rtl="0" eaLnBrk="1" latinLnBrk="0" hangingPunct="1">
        <a:spcBef>
          <a:spcPct val="0"/>
        </a:spcBef>
        <a:buNone/>
        <a:defRPr sz="2400" b="1" kern="1200" baseline="0">
          <a:solidFill>
            <a:schemeClr val="tx1"/>
          </a:solidFill>
          <a:latin typeface="+mj-lt"/>
          <a:ea typeface="+mj-ea"/>
          <a:cs typeface="+mj-cs"/>
        </a:defRPr>
      </a:lvl1pPr>
    </p:titleStyle>
    <p:body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558" rtl="0" eaLnBrk="1" latinLnBrk="0" hangingPunct="1">
        <a:defRPr sz="2100" kern="1200">
          <a:solidFill>
            <a:schemeClr val="tx1"/>
          </a:solidFill>
          <a:latin typeface="+mn-lt"/>
          <a:ea typeface="+mn-ea"/>
          <a:cs typeface="+mn-cs"/>
        </a:defRPr>
      </a:lvl1pPr>
      <a:lvl2pPr marL="544279" algn="l" defTabSz="1088558" rtl="0" eaLnBrk="1" latinLnBrk="0" hangingPunct="1">
        <a:defRPr sz="2100" kern="1200">
          <a:solidFill>
            <a:schemeClr val="tx1"/>
          </a:solidFill>
          <a:latin typeface="+mn-lt"/>
          <a:ea typeface="+mn-ea"/>
          <a:cs typeface="+mn-cs"/>
        </a:defRPr>
      </a:lvl2pPr>
      <a:lvl3pPr marL="1088558" algn="l" defTabSz="1088558" rtl="0" eaLnBrk="1" latinLnBrk="0" hangingPunct="1">
        <a:defRPr sz="2100" kern="1200">
          <a:solidFill>
            <a:schemeClr val="tx1"/>
          </a:solidFill>
          <a:latin typeface="+mn-lt"/>
          <a:ea typeface="+mn-ea"/>
          <a:cs typeface="+mn-cs"/>
        </a:defRPr>
      </a:lvl3pPr>
      <a:lvl4pPr marL="1632837" algn="l" defTabSz="1088558" rtl="0" eaLnBrk="1" latinLnBrk="0" hangingPunct="1">
        <a:defRPr sz="2100" kern="1200">
          <a:solidFill>
            <a:schemeClr val="tx1"/>
          </a:solidFill>
          <a:latin typeface="+mn-lt"/>
          <a:ea typeface="+mn-ea"/>
          <a:cs typeface="+mn-cs"/>
        </a:defRPr>
      </a:lvl4pPr>
      <a:lvl5pPr marL="2177116" algn="l" defTabSz="1088558" rtl="0" eaLnBrk="1" latinLnBrk="0" hangingPunct="1">
        <a:defRPr sz="2100" kern="1200">
          <a:solidFill>
            <a:schemeClr val="tx1"/>
          </a:solidFill>
          <a:latin typeface="+mn-lt"/>
          <a:ea typeface="+mn-ea"/>
          <a:cs typeface="+mn-cs"/>
        </a:defRPr>
      </a:lvl5pPr>
      <a:lvl6pPr marL="2721396" algn="l" defTabSz="1088558" rtl="0" eaLnBrk="1" latinLnBrk="0" hangingPunct="1">
        <a:defRPr sz="2100" kern="1200">
          <a:solidFill>
            <a:schemeClr val="tx1"/>
          </a:solidFill>
          <a:latin typeface="+mn-lt"/>
          <a:ea typeface="+mn-ea"/>
          <a:cs typeface="+mn-cs"/>
        </a:defRPr>
      </a:lvl6pPr>
      <a:lvl7pPr marL="3265675" algn="l" defTabSz="1088558" rtl="0" eaLnBrk="1" latinLnBrk="0" hangingPunct="1">
        <a:defRPr sz="2100" kern="1200">
          <a:solidFill>
            <a:schemeClr val="tx1"/>
          </a:solidFill>
          <a:latin typeface="+mn-lt"/>
          <a:ea typeface="+mn-ea"/>
          <a:cs typeface="+mn-cs"/>
        </a:defRPr>
      </a:lvl7pPr>
      <a:lvl8pPr marL="3809954" algn="l" defTabSz="1088558" rtl="0" eaLnBrk="1" latinLnBrk="0" hangingPunct="1">
        <a:defRPr sz="2100" kern="1200">
          <a:solidFill>
            <a:schemeClr val="tx1"/>
          </a:solidFill>
          <a:latin typeface="+mn-lt"/>
          <a:ea typeface="+mn-ea"/>
          <a:cs typeface="+mn-cs"/>
        </a:defRPr>
      </a:lvl8pPr>
      <a:lvl9pPr marL="4354233" algn="l" defTabSz="1088558" rtl="0" eaLnBrk="1" latinLnBrk="0" hangingPunct="1">
        <a:defRPr sz="21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195A"/>
        </a:solidFill>
        <a:effectLst/>
      </p:bgPr>
    </p:bg>
    <p:spTree>
      <p:nvGrpSpPr>
        <p:cNvPr id="1" name=""/>
        <p:cNvGrpSpPr/>
        <p:nvPr/>
      </p:nvGrpSpPr>
      <p:grpSpPr>
        <a:xfrm>
          <a:off x="0" y="0"/>
          <a:ext cx="0" cy="0"/>
          <a:chOff x="0" y="0"/>
          <a:chExt cx="0" cy="0"/>
        </a:xfrm>
      </p:grpSpPr>
      <p:sp>
        <p:nvSpPr>
          <p:cNvPr id="3" name="Text Placeholder"/>
          <p:cNvSpPr>
            <a:spLocks noGrp="1"/>
          </p:cNvSpPr>
          <p:nvPr userDrawn="1">
            <p:ph type="body" idx="1"/>
          </p:nvPr>
        </p:nvSpPr>
        <p:spPr bwMode="black">
          <a:xfrm>
            <a:off x="504001" y="1620000"/>
            <a:ext cx="11186476" cy="4716000"/>
          </a:xfrm>
          <a:prstGeom prst="rect">
            <a:avLst/>
          </a:prstGeom>
        </p:spPr>
        <p:txBody>
          <a:bodyPr vert="horz" lIns="0" tIns="0" rIns="0" bIns="0" rtlCol="0">
            <a:norm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 name="Title Placeholder"/>
          <p:cNvSpPr>
            <a:spLocks noGrp="1"/>
          </p:cNvSpPr>
          <p:nvPr userDrawn="1">
            <p:ph type="title"/>
          </p:nvPr>
        </p:nvSpPr>
        <p:spPr bwMode="black">
          <a:xfrm>
            <a:off x="504001" y="504000"/>
            <a:ext cx="11186476" cy="369332"/>
          </a:xfrm>
          <a:prstGeom prst="rect">
            <a:avLst/>
          </a:prstGeom>
        </p:spPr>
        <p:txBody>
          <a:bodyPr vert="horz" wrap="square" lIns="0" tIns="0" rIns="0" bIns="0" rtlCol="0" anchor="t" anchorCtr="0">
            <a:spAutoFit/>
          </a:bodyPr>
          <a:lstStyle/>
          <a:p>
            <a:r>
              <a:rPr lang="en-US" noProof="0" dirty="0"/>
              <a:t>Insert page title (sentence case)</a:t>
            </a:r>
          </a:p>
        </p:txBody>
      </p:sp>
      <p:sp>
        <p:nvSpPr>
          <p:cNvPr id="13" name="Slide number">
            <a:extLst>
              <a:ext uri="{FF2B5EF4-FFF2-40B4-BE49-F238E27FC236}">
                <a16:creationId xmlns:a16="http://schemas.microsoft.com/office/drawing/2014/main" id="{6F6D7778-F272-4F12-ADD2-8AE6FF10DDDC}"/>
              </a:ext>
            </a:extLst>
          </p:cNvPr>
          <p:cNvSpPr txBox="1"/>
          <p:nvPr userDrawn="1"/>
        </p:nvSpPr>
        <p:spPr bwMode="black">
          <a:xfrm>
            <a:off x="11549413" y="6536751"/>
            <a:ext cx="141064"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pPr marL="0" lvl="0" indent="0" algn="r">
                <a:buNone/>
              </a:pPr>
              <a:t>‹#›</a:t>
            </a:fld>
            <a:endParaRPr lang="en-US" sz="900" noProof="0" dirty="0"/>
          </a:p>
        </p:txBody>
      </p:sp>
      <p:sp>
        <p:nvSpPr>
          <p:cNvPr id="14" name="Classification">
            <a:extLst>
              <a:ext uri="{FF2B5EF4-FFF2-40B4-BE49-F238E27FC236}">
                <a16:creationId xmlns:a16="http://schemas.microsoft.com/office/drawing/2014/main" id="{4950D02E-DEA7-4F24-8212-FEEF73ED9421}"/>
              </a:ext>
            </a:extLst>
          </p:cNvPr>
          <p:cNvSpPr txBox="1"/>
          <p:nvPr userDrawn="1"/>
        </p:nvSpPr>
        <p:spPr bwMode="black">
          <a:xfrm>
            <a:off x="2814655" y="6559834"/>
            <a:ext cx="278923" cy="92333"/>
          </a:xfrm>
          <a:prstGeom prst="rect">
            <a:avLst/>
          </a:prstGeom>
          <a:noFill/>
        </p:spPr>
        <p:txBody>
          <a:bodyPr wrap="none" lIns="0" tIns="0" rIns="0" bIns="0" rtlCol="0">
            <a:spAutoFit/>
          </a:bodyPr>
          <a:lstStyle/>
          <a:p>
            <a:pPr marL="0" marR="0" indent="0" algn="l" defTabSz="1088558" rtl="0" eaLnBrk="1" fontAlgn="auto" latinLnBrk="0" hangingPunct="1">
              <a:lnSpc>
                <a:spcPct val="100000"/>
              </a:lnSpc>
              <a:spcBef>
                <a:spcPts val="0"/>
              </a:spcBef>
              <a:spcAft>
                <a:spcPts val="0"/>
              </a:spcAft>
              <a:buClr>
                <a:schemeClr val="tx1"/>
              </a:buClr>
              <a:buSzTx/>
              <a:buFont typeface="Arial" pitchFamily="34" charset="0"/>
              <a:buNone/>
              <a:tabLst/>
              <a:defRPr/>
            </a:pPr>
            <a:r>
              <a:rPr kumimoji="0" lang="en-US" sz="600" b="0" i="0" u="none" kern="0" baseline="0">
                <a:solidFill>
                  <a:schemeClr val="tx1"/>
                </a:solidFill>
                <a:latin typeface="Arial"/>
                <a:ea typeface="Arial Unicode MS"/>
                <a:cs typeface="Arial Unicode MS" pitchFamily="34" charset="-128"/>
                <a:sym typeface="Arial"/>
              </a:rPr>
              <a:t>PUBLIC</a:t>
            </a:r>
            <a:endParaRPr kumimoji="0" lang="en-US" sz="600" b="0" i="0" u="none" kern="0" baseline="0" dirty="0">
              <a:solidFill>
                <a:schemeClr val="tx1"/>
              </a:solidFill>
              <a:latin typeface="Arial"/>
              <a:ea typeface="Arial Unicode MS"/>
              <a:cs typeface="Arial Unicode MS" pitchFamily="34" charset="-128"/>
              <a:sym typeface="Arial"/>
            </a:endParaRPr>
          </a:p>
        </p:txBody>
      </p:sp>
      <p:sp>
        <p:nvSpPr>
          <p:cNvPr id="15" name="Copyright">
            <a:extLst>
              <a:ext uri="{FF2B5EF4-FFF2-40B4-BE49-F238E27FC236}">
                <a16:creationId xmlns:a16="http://schemas.microsoft.com/office/drawing/2014/main" id="{A507F817-5D47-4500-8930-FF4D058FA111}"/>
              </a:ext>
            </a:extLst>
          </p:cNvPr>
          <p:cNvSpPr txBox="1"/>
          <p:nvPr userDrawn="1"/>
        </p:nvSpPr>
        <p:spPr bwMode="black">
          <a:xfrm>
            <a:off x="504001" y="6559834"/>
            <a:ext cx="2269679" cy="92333"/>
          </a:xfrm>
          <a:prstGeom prst="rect">
            <a:avLst/>
          </a:prstGeom>
          <a:noFill/>
        </p:spPr>
        <p:txBody>
          <a:bodyPr wrap="square" lIns="0" tIns="0" rIns="0" bIns="0" rtlCol="0">
            <a:spAutoFit/>
          </a:bodyPr>
          <a:lstStyle/>
          <a:p>
            <a:pPr marL="84121" marR="0" indent="-84121" algn="l" defTabSz="1088558" rtl="0" eaLnBrk="1" fontAlgn="auto" latinLnBrk="0" hangingPunct="1">
              <a:lnSpc>
                <a:spcPct val="100000"/>
              </a:lnSpc>
              <a:spcBef>
                <a:spcPts val="0"/>
              </a:spcBef>
              <a:spcAft>
                <a:spcPts val="0"/>
              </a:spcAft>
              <a:buClr>
                <a:schemeClr val="tx1"/>
              </a:buClr>
              <a:buSzTx/>
              <a:buFont typeface="Arial" pitchFamily="34" charset="0"/>
              <a:buChar char="©"/>
              <a:tabLst/>
              <a:defRPr/>
            </a:pPr>
            <a:r>
              <a:rPr lang="en-US" sz="600" noProof="0" dirty="0">
                <a:solidFill>
                  <a:schemeClr val="tx1"/>
                </a:solidFill>
              </a:rPr>
              <a:t>2018 SAP SE or an SAP affiliate company. All rights reserved.  </a:t>
            </a:r>
            <a:r>
              <a:rPr kumimoji="0" lang="en-US" sz="600" b="0" i="0" u="none" kern="0" baseline="0" dirty="0">
                <a:solidFill>
                  <a:schemeClr val="tx1"/>
                </a:solidFill>
                <a:latin typeface="Arial"/>
                <a:ea typeface="Arial Unicode MS"/>
                <a:cs typeface="Arial Unicode MS" pitchFamily="34" charset="-128"/>
                <a:sym typeface="Arial"/>
              </a:rPr>
              <a:t>ǀ</a:t>
            </a:r>
          </a:p>
        </p:txBody>
      </p:sp>
    </p:spTree>
    <p:extLst>
      <p:ext uri="{BB962C8B-B14F-4D97-AF65-F5344CB8AC3E}">
        <p14:creationId xmlns:p14="http://schemas.microsoft.com/office/powerpoint/2010/main" val="2031361106"/>
      </p:ext>
    </p:extLst>
  </p:cSld>
  <p:clrMap bg1="dk1" tx1="lt1" bg2="dk2" tx2="lt2" accent1="accent1" accent2="accent2" accent3="accent3" accent4="accent4" accent5="accent5" accent6="accent6" hlink="hlink" folHlink="folHlink"/>
  <p:sldLayoutIdLst>
    <p:sldLayoutId id="2147483789" r:id="rId1"/>
    <p:sldLayoutId id="2147483791" r:id="rId2"/>
    <p:sldLayoutId id="2147483798" r:id="rId3"/>
  </p:sldLayoutIdLst>
  <p:hf hdr="0" ftr="0" dt="0"/>
  <p:txStyles>
    <p:titleStyle>
      <a:lvl1pPr algn="l" defTabSz="1088558" rtl="0" eaLnBrk="1" latinLnBrk="0" hangingPunct="1">
        <a:spcBef>
          <a:spcPct val="0"/>
        </a:spcBef>
        <a:buNone/>
        <a:defRPr sz="2400" b="1" kern="1200" baseline="0">
          <a:solidFill>
            <a:schemeClr val="tx1"/>
          </a:solidFill>
          <a:latin typeface="+mj-lt"/>
          <a:ea typeface="+mj-ea"/>
          <a:cs typeface="+mj-cs"/>
        </a:defRPr>
      </a:lvl1pPr>
    </p:titleStyle>
    <p:bodyStyle>
      <a:lvl1pPr marL="0" indent="0" algn="l" defTabSz="1088558" rtl="0" eaLnBrk="1" latinLnBrk="0" hangingPunct="1">
        <a:spcBef>
          <a:spcPts val="1800"/>
        </a:spcBef>
        <a:buClr>
          <a:schemeClr val="accent1"/>
        </a:buClr>
        <a:buSzPct val="80000"/>
        <a:buFontTx/>
        <a:buNone/>
        <a:defRPr sz="2000" b="0" kern="1200">
          <a:solidFill>
            <a:schemeClr val="tx1"/>
          </a:solidFill>
          <a:latin typeface="+mn-lt"/>
          <a:ea typeface="+mn-ea"/>
          <a:cs typeface="+mn-cs"/>
        </a:defRPr>
      </a:lvl1pPr>
      <a:lvl2pPr marL="179964" indent="-179964" algn="l" defTabSz="1088558" rtl="0" eaLnBrk="1" latinLnBrk="0" hangingPunct="1">
        <a:spcBef>
          <a:spcPts val="600"/>
        </a:spcBef>
        <a:buClr>
          <a:schemeClr val="accent1"/>
        </a:buClr>
        <a:buSzPct val="100000"/>
        <a:buFont typeface="Wingdings" pitchFamily="2" charset="2"/>
        <a:buChar char="§"/>
        <a:defRPr sz="1800" kern="1200">
          <a:solidFill>
            <a:schemeClr val="tx1"/>
          </a:solidFill>
          <a:latin typeface="+mn-lt"/>
          <a:ea typeface="+mn-ea"/>
          <a:cs typeface="+mn-cs"/>
        </a:defRPr>
      </a:lvl2pPr>
      <a:lvl3pPr marL="358775" indent="-179388" algn="l" defTabSz="1088558" rtl="0" eaLnBrk="1" latinLnBrk="0" hangingPunct="1">
        <a:spcBef>
          <a:spcPts val="300"/>
        </a:spcBef>
        <a:buClr>
          <a:schemeClr val="tx1"/>
        </a:buClr>
        <a:buSzPct val="100000"/>
        <a:buFont typeface="Arial" panose="020B0604020202020204" pitchFamily="34" charset="0"/>
        <a:buChar char="–"/>
        <a:defRPr lang="en-US" sz="1800" kern="1200" noProof="0" dirty="0" smtClean="0">
          <a:solidFill>
            <a:schemeClr val="tx1"/>
          </a:solidFill>
          <a:latin typeface="+mn-lt"/>
          <a:ea typeface="+mn-ea"/>
          <a:cs typeface="+mn-cs"/>
        </a:defRPr>
      </a:lvl3pPr>
      <a:lvl4pPr marL="539892" indent="-179964" algn="l" defTabSz="1088558" rtl="0" eaLnBrk="1" latinLnBrk="0" hangingPunct="1">
        <a:spcBef>
          <a:spcPts val="300"/>
        </a:spcBef>
        <a:buClr>
          <a:schemeClr val="tx1"/>
        </a:buClr>
        <a:buSzPct val="120000"/>
        <a:buFont typeface="Arial" pitchFamily="34" charset="0"/>
        <a:buChar char="▫"/>
        <a:defRPr sz="1600" kern="1200">
          <a:solidFill>
            <a:schemeClr val="tx1"/>
          </a:solidFill>
          <a:latin typeface="+mn-lt"/>
          <a:ea typeface="+mn-ea"/>
          <a:cs typeface="+mn-cs"/>
        </a:defRPr>
      </a:lvl4pPr>
      <a:lvl5pPr marL="719856" indent="-179964" algn="l" defTabSz="1088558" rtl="0" eaLnBrk="1" latinLnBrk="0" hangingPunct="1">
        <a:spcBef>
          <a:spcPts val="100"/>
        </a:spcBef>
        <a:buClr>
          <a:schemeClr val="tx1"/>
        </a:buClr>
        <a:buSzPct val="100000"/>
        <a:buFont typeface="Symbol" panose="05050102010706020507" pitchFamily="18" charset="2"/>
        <a:buChar char="-"/>
        <a:defRPr sz="1400" kern="1200" baseline="0">
          <a:solidFill>
            <a:schemeClr val="tx1"/>
          </a:solidFill>
          <a:latin typeface="+mn-lt"/>
          <a:ea typeface="+mn-ea"/>
          <a:cs typeface="+mn-cs"/>
        </a:defRPr>
      </a:lvl5pPr>
      <a:lvl6pPr marL="2993535"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814"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09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373" indent="-272140" algn="l" defTabSz="1088558"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de-DE"/>
      </a:defPPr>
      <a:lvl1pPr marL="0" algn="l" defTabSz="1088558" rtl="0" eaLnBrk="1" latinLnBrk="0" hangingPunct="1">
        <a:defRPr sz="2100" kern="1200">
          <a:solidFill>
            <a:schemeClr val="tx1"/>
          </a:solidFill>
          <a:latin typeface="+mn-lt"/>
          <a:ea typeface="+mn-ea"/>
          <a:cs typeface="+mn-cs"/>
        </a:defRPr>
      </a:lvl1pPr>
      <a:lvl2pPr marL="544279" algn="l" defTabSz="1088558" rtl="0" eaLnBrk="1" latinLnBrk="0" hangingPunct="1">
        <a:defRPr sz="2100" kern="1200">
          <a:solidFill>
            <a:schemeClr val="tx1"/>
          </a:solidFill>
          <a:latin typeface="+mn-lt"/>
          <a:ea typeface="+mn-ea"/>
          <a:cs typeface="+mn-cs"/>
        </a:defRPr>
      </a:lvl2pPr>
      <a:lvl3pPr marL="1088558" algn="l" defTabSz="1088558" rtl="0" eaLnBrk="1" latinLnBrk="0" hangingPunct="1">
        <a:defRPr sz="2100" kern="1200">
          <a:solidFill>
            <a:schemeClr val="tx1"/>
          </a:solidFill>
          <a:latin typeface="+mn-lt"/>
          <a:ea typeface="+mn-ea"/>
          <a:cs typeface="+mn-cs"/>
        </a:defRPr>
      </a:lvl3pPr>
      <a:lvl4pPr marL="1632837" algn="l" defTabSz="1088558" rtl="0" eaLnBrk="1" latinLnBrk="0" hangingPunct="1">
        <a:defRPr sz="2100" kern="1200">
          <a:solidFill>
            <a:schemeClr val="tx1"/>
          </a:solidFill>
          <a:latin typeface="+mn-lt"/>
          <a:ea typeface="+mn-ea"/>
          <a:cs typeface="+mn-cs"/>
        </a:defRPr>
      </a:lvl4pPr>
      <a:lvl5pPr marL="2177116" algn="l" defTabSz="1088558" rtl="0" eaLnBrk="1" latinLnBrk="0" hangingPunct="1">
        <a:defRPr sz="2100" kern="1200">
          <a:solidFill>
            <a:schemeClr val="tx1"/>
          </a:solidFill>
          <a:latin typeface="+mn-lt"/>
          <a:ea typeface="+mn-ea"/>
          <a:cs typeface="+mn-cs"/>
        </a:defRPr>
      </a:lvl5pPr>
      <a:lvl6pPr marL="2721396" algn="l" defTabSz="1088558" rtl="0" eaLnBrk="1" latinLnBrk="0" hangingPunct="1">
        <a:defRPr sz="2100" kern="1200">
          <a:solidFill>
            <a:schemeClr val="tx1"/>
          </a:solidFill>
          <a:latin typeface="+mn-lt"/>
          <a:ea typeface="+mn-ea"/>
          <a:cs typeface="+mn-cs"/>
        </a:defRPr>
      </a:lvl6pPr>
      <a:lvl7pPr marL="3265675" algn="l" defTabSz="1088558" rtl="0" eaLnBrk="1" latinLnBrk="0" hangingPunct="1">
        <a:defRPr sz="2100" kern="1200">
          <a:solidFill>
            <a:schemeClr val="tx1"/>
          </a:solidFill>
          <a:latin typeface="+mn-lt"/>
          <a:ea typeface="+mn-ea"/>
          <a:cs typeface="+mn-cs"/>
        </a:defRPr>
      </a:lvl7pPr>
      <a:lvl8pPr marL="3809954" algn="l" defTabSz="1088558" rtl="0" eaLnBrk="1" latinLnBrk="0" hangingPunct="1">
        <a:defRPr sz="2100" kern="1200">
          <a:solidFill>
            <a:schemeClr val="tx1"/>
          </a:solidFill>
          <a:latin typeface="+mn-lt"/>
          <a:ea typeface="+mn-ea"/>
          <a:cs typeface="+mn-cs"/>
        </a:defRPr>
      </a:lvl8pPr>
      <a:lvl9pPr marL="4354233" algn="l" defTabSz="1088558" rtl="0" eaLnBrk="1" latinLnBrk="0" hangingPunct="1">
        <a:defRPr sz="21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A5B6F2-F3FA-419A-A038-28E45A89DF2D}"/>
              </a:ext>
            </a:extLst>
          </p:cNvPr>
          <p:cNvSpPr>
            <a:spLocks noGrp="1"/>
          </p:cNvSpPr>
          <p:nvPr>
            <p:ph type="title"/>
          </p:nvPr>
        </p:nvSpPr>
        <p:spPr>
          <a:xfrm>
            <a:off x="838419" y="365126"/>
            <a:ext cx="10518338"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4944B-772E-4AF1-93BA-F1EF58C26BB9}"/>
              </a:ext>
            </a:extLst>
          </p:cNvPr>
          <p:cNvSpPr>
            <a:spLocks noGrp="1"/>
          </p:cNvSpPr>
          <p:nvPr>
            <p:ph type="body" idx="1"/>
          </p:nvPr>
        </p:nvSpPr>
        <p:spPr>
          <a:xfrm>
            <a:off x="838419" y="1825625"/>
            <a:ext cx="10518338"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A86027-F26D-4D27-8521-EA49DDA6F9DA}"/>
              </a:ext>
            </a:extLst>
          </p:cNvPr>
          <p:cNvSpPr>
            <a:spLocks noGrp="1"/>
          </p:cNvSpPr>
          <p:nvPr>
            <p:ph type="dt" sz="half" idx="2"/>
          </p:nvPr>
        </p:nvSpPr>
        <p:spPr>
          <a:xfrm>
            <a:off x="838418" y="6356351"/>
            <a:ext cx="274391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5A46A-B4FD-45D7-97AB-607266D0AA74}" type="datetimeFigureOut">
              <a:rPr lang="en-US" smtClean="0"/>
              <a:t>12/14/2018</a:t>
            </a:fld>
            <a:endParaRPr lang="en-US"/>
          </a:p>
        </p:txBody>
      </p:sp>
      <p:sp>
        <p:nvSpPr>
          <p:cNvPr id="5" name="Footer Placeholder 4">
            <a:extLst>
              <a:ext uri="{FF2B5EF4-FFF2-40B4-BE49-F238E27FC236}">
                <a16:creationId xmlns:a16="http://schemas.microsoft.com/office/drawing/2014/main" id="{BB273678-6318-4DD7-A7A0-B7AFD1C66162}"/>
              </a:ext>
            </a:extLst>
          </p:cNvPr>
          <p:cNvSpPr>
            <a:spLocks noGrp="1"/>
          </p:cNvSpPr>
          <p:nvPr>
            <p:ph type="ftr" sz="quarter" idx="3"/>
          </p:nvPr>
        </p:nvSpPr>
        <p:spPr>
          <a:xfrm>
            <a:off x="4039652" y="6356351"/>
            <a:ext cx="411587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AE2695-3D2E-4136-9DBE-4F8ECF3C9536}"/>
              </a:ext>
            </a:extLst>
          </p:cNvPr>
          <p:cNvSpPr>
            <a:spLocks noGrp="1"/>
          </p:cNvSpPr>
          <p:nvPr>
            <p:ph type="sldNum" sz="quarter" idx="4"/>
          </p:nvPr>
        </p:nvSpPr>
        <p:spPr>
          <a:xfrm>
            <a:off x="8612843" y="6356351"/>
            <a:ext cx="274391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10B116-952E-4A01-97B0-6238320832D4}" type="slidenum">
              <a:rPr lang="en-US" smtClean="0"/>
              <a:t>‹#›</a:t>
            </a:fld>
            <a:endParaRPr lang="en-US"/>
          </a:p>
        </p:txBody>
      </p:sp>
    </p:spTree>
    <p:extLst>
      <p:ext uri="{BB962C8B-B14F-4D97-AF65-F5344CB8AC3E}">
        <p14:creationId xmlns:p14="http://schemas.microsoft.com/office/powerpoint/2010/main" val="3325868684"/>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sapanalytics.cloud/release-schedule/" TargetMode="External"/><Relationship Id="rId2" Type="http://schemas.openxmlformats.org/officeDocument/2006/relationships/hyperlink" Target="https://jam4.sapjam.com/groups/wAG7O863CMGiiRimURdulP/overview_page/lK9updPDv54o33PcTHmQyo?edit_mode=true" TargetMode="External"/><Relationship Id="rId1" Type="http://schemas.openxmlformats.org/officeDocument/2006/relationships/slideLayout" Target="../slideLayouts/slideLayout8.xml"/><Relationship Id="rId5" Type="http://schemas.openxmlformats.org/officeDocument/2006/relationships/hyperlink" Target="https://www.sapanalytics.cloud/preview-release/" TargetMode="External"/><Relationship Id="rId4" Type="http://schemas.openxmlformats.org/officeDocument/2006/relationships/hyperlink" Target="https://www.sapanalytics.cloud/product_updat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sapanalytics.cloud/preview-release/" TargetMode="External"/><Relationship Id="rId2" Type="http://schemas.openxmlformats.org/officeDocument/2006/relationships/hyperlink" Target="https://www.sapanalytics.cloud/release-cycle/"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s://www.sapanalytics.cloud/product_updates/"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hyperlink" Target="https://www.sapanalytics.cloud/release-cycle/"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s://www.sapanalytics.cloud/preview-release/" TargetMode="External"/><Relationship Id="rId2" Type="http://schemas.openxmlformats.org/officeDocument/2006/relationships/hyperlink" Target="https://www.sapanalytics.cloud/product_updates/"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peaker"/>
          <p:cNvSpPr>
            <a:spLocks noGrp="1"/>
          </p:cNvSpPr>
          <p:nvPr>
            <p:ph type="subTitle" idx="1"/>
          </p:nvPr>
        </p:nvSpPr>
        <p:spPr bwMode="gray"/>
        <p:txBody>
          <a:bodyPr/>
          <a:lstStyle/>
          <a:p>
            <a:r>
              <a:rPr lang="en-US" dirty="0"/>
              <a:t>Adrian Westmoreland, SAP</a:t>
            </a:r>
          </a:p>
          <a:p>
            <a:pPr lvl="0"/>
            <a:r>
              <a:rPr lang="en-US" dirty="0"/>
              <a:t>December, 2018</a:t>
            </a:r>
          </a:p>
        </p:txBody>
      </p:sp>
      <p:sp>
        <p:nvSpPr>
          <p:cNvPr id="4" name="Title"/>
          <p:cNvSpPr>
            <a:spLocks noGrp="1"/>
          </p:cNvSpPr>
          <p:nvPr>
            <p:ph type="title"/>
          </p:nvPr>
        </p:nvSpPr>
        <p:spPr bwMode="gray"/>
        <p:txBody>
          <a:bodyPr/>
          <a:lstStyle/>
          <a:p>
            <a:r>
              <a:rPr lang="en-US" dirty="0"/>
              <a:t>SAP Analytics Cloud</a:t>
            </a:r>
            <a:br>
              <a:rPr lang="en-US" dirty="0"/>
            </a:br>
            <a:r>
              <a:rPr lang="en-US" dirty="0">
                <a:solidFill>
                  <a:schemeClr val="accent1"/>
                </a:solidFill>
              </a:rPr>
              <a:t>Quarterly Release Cycle</a:t>
            </a:r>
            <a:endParaRPr lang="de-DE" dirty="0">
              <a:solidFill>
                <a:schemeClr val="accent1"/>
              </a:solidFill>
            </a:endParaRPr>
          </a:p>
        </p:txBody>
      </p:sp>
      <p:pic>
        <p:nvPicPr>
          <p:cNvPr id="5" name="Pictogram" descr="Example of an pictogram" title="Pictogram for title slide"/>
          <p:cNvPicPr>
            <a:picLocks noGrp="1" noChangeAspect="1"/>
          </p:cNvPicPr>
          <p:nvPr>
            <p:ph type="pic" sz="quarter" idx="16"/>
          </p:nvPr>
        </p:nvPicPr>
        <p:blipFill>
          <a:blip r:embed="rId2"/>
          <a:srcRect t="16" b="16"/>
          <a:stretch>
            <a:fillRect/>
          </a:stretch>
        </p:blipFill>
        <p:spPr bwMode="gray"/>
      </p:pic>
    </p:spTree>
    <p:extLst>
      <p:ext uri="{BB962C8B-B14F-4D97-AF65-F5344CB8AC3E}">
        <p14:creationId xmlns:p14="http://schemas.microsoft.com/office/powerpoint/2010/main" val="1786748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vider"/>
          <p:cNvSpPr>
            <a:spLocks noGrp="1"/>
          </p:cNvSpPr>
          <p:nvPr>
            <p:ph type="ctrTitle"/>
          </p:nvPr>
        </p:nvSpPr>
        <p:spPr bwMode="gray"/>
        <p:txBody>
          <a:bodyPr/>
          <a:lstStyle/>
          <a:p>
            <a:r>
              <a:rPr lang="en-US" dirty="0"/>
              <a:t>Useful links and detailed information </a:t>
            </a:r>
          </a:p>
        </p:txBody>
      </p:sp>
      <p:pic>
        <p:nvPicPr>
          <p:cNvPr id="6" name="Illustration" descr="Example of an illustration " title="Illustration for divider page"/>
          <p:cNvPicPr>
            <a:picLocks noGrp="1" noChangeAspect="1"/>
          </p:cNvPicPr>
          <p:nvPr>
            <p:ph type="pic" sz="quarter" idx="12"/>
          </p:nvPr>
        </p:nvPicPr>
        <p:blipFill>
          <a:blip r:embed="rId2"/>
          <a:srcRect t="3112" b="3112"/>
          <a:stretch>
            <a:fillRect/>
          </a:stretch>
        </p:blipFill>
        <p:spPr bwMode="gray"/>
      </p:pic>
    </p:spTree>
    <p:extLst>
      <p:ext uri="{BB962C8B-B14F-4D97-AF65-F5344CB8AC3E}">
        <p14:creationId xmlns:p14="http://schemas.microsoft.com/office/powerpoint/2010/main" val="3849287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19EEEB-64DF-4FF4-9353-D46817DF2215}"/>
              </a:ext>
            </a:extLst>
          </p:cNvPr>
          <p:cNvSpPr>
            <a:spLocks noGrp="1"/>
          </p:cNvSpPr>
          <p:nvPr>
            <p:ph type="body" sz="quarter" idx="10"/>
          </p:nvPr>
        </p:nvSpPr>
        <p:spPr>
          <a:xfrm>
            <a:off x="504349" y="1619713"/>
            <a:ext cx="11186477" cy="4716000"/>
          </a:xfrm>
        </p:spPr>
        <p:txBody>
          <a:bodyPr/>
          <a:lstStyle/>
          <a:p>
            <a:r>
              <a:rPr lang="en-US" dirty="0">
                <a:hlinkClick r:id="rId2"/>
              </a:rPr>
              <a:t>Overview</a:t>
            </a:r>
            <a:r>
              <a:rPr lang="en-US" dirty="0"/>
              <a:t> of Analytics Cloud release communication.</a:t>
            </a:r>
          </a:p>
          <a:p>
            <a:r>
              <a:rPr lang="en-US" dirty="0"/>
              <a:t>SAP Analytics Cloud release cycle </a:t>
            </a:r>
            <a:r>
              <a:rPr lang="en-US" dirty="0">
                <a:hlinkClick r:id="rId3"/>
              </a:rPr>
              <a:t>external page</a:t>
            </a:r>
            <a:r>
              <a:rPr lang="en-US" dirty="0"/>
              <a:t>.</a:t>
            </a:r>
          </a:p>
          <a:p>
            <a:r>
              <a:rPr lang="en-US" dirty="0"/>
              <a:t>The </a:t>
            </a:r>
            <a:r>
              <a:rPr lang="en-US" dirty="0">
                <a:hlinkClick r:id="rId4"/>
              </a:rPr>
              <a:t>SAP Analytics Cloud product plan.</a:t>
            </a:r>
            <a:endParaRPr lang="en-US" dirty="0"/>
          </a:p>
          <a:p>
            <a:r>
              <a:rPr lang="en-US" dirty="0"/>
              <a:t>Information on </a:t>
            </a:r>
            <a:r>
              <a:rPr lang="en-US" dirty="0">
                <a:hlinkClick r:id="rId5"/>
              </a:rPr>
              <a:t>Preview subscriptions</a:t>
            </a:r>
            <a:r>
              <a:rPr lang="en-US" dirty="0"/>
              <a:t>. </a:t>
            </a:r>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45197E4B-E278-4AEB-9899-4E5BE5ECD064}"/>
              </a:ext>
            </a:extLst>
          </p:cNvPr>
          <p:cNvSpPr>
            <a:spLocks noGrp="1"/>
          </p:cNvSpPr>
          <p:nvPr>
            <p:ph type="title"/>
          </p:nvPr>
        </p:nvSpPr>
        <p:spPr/>
        <p:txBody>
          <a:bodyPr/>
          <a:lstStyle/>
          <a:p>
            <a:r>
              <a:rPr lang="en-US" dirty="0"/>
              <a:t>Useful links</a:t>
            </a:r>
          </a:p>
        </p:txBody>
      </p:sp>
    </p:spTree>
    <p:extLst>
      <p:ext uri="{BB962C8B-B14F-4D97-AF65-F5344CB8AC3E}">
        <p14:creationId xmlns:p14="http://schemas.microsoft.com/office/powerpoint/2010/main" val="139435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6F82B07-8615-40C5-9E2D-B34DFB4B3ABB}"/>
              </a:ext>
            </a:extLst>
          </p:cNvPr>
          <p:cNvSpPr/>
          <p:nvPr/>
        </p:nvSpPr>
        <p:spPr>
          <a:xfrm>
            <a:off x="271750" y="2112110"/>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1</a:t>
            </a:r>
          </a:p>
        </p:txBody>
      </p:sp>
      <p:sp>
        <p:nvSpPr>
          <p:cNvPr id="8" name="Rectangle 7">
            <a:extLst>
              <a:ext uri="{FF2B5EF4-FFF2-40B4-BE49-F238E27FC236}">
                <a16:creationId xmlns:a16="http://schemas.microsoft.com/office/drawing/2014/main" id="{0740F414-61C6-48BE-9215-597643828970}"/>
              </a:ext>
            </a:extLst>
          </p:cNvPr>
          <p:cNvSpPr/>
          <p:nvPr/>
        </p:nvSpPr>
        <p:spPr>
          <a:xfrm>
            <a:off x="271750" y="3369534"/>
            <a:ext cx="414525" cy="463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19</a:t>
            </a:r>
          </a:p>
        </p:txBody>
      </p:sp>
      <p:sp>
        <p:nvSpPr>
          <p:cNvPr id="12" name="Rectangle 11">
            <a:extLst>
              <a:ext uri="{FF2B5EF4-FFF2-40B4-BE49-F238E27FC236}">
                <a16:creationId xmlns:a16="http://schemas.microsoft.com/office/drawing/2014/main" id="{229406E9-56C8-49A0-BB49-8F2516CCA9F3}"/>
              </a:ext>
            </a:extLst>
          </p:cNvPr>
          <p:cNvSpPr/>
          <p:nvPr/>
        </p:nvSpPr>
        <p:spPr>
          <a:xfrm>
            <a:off x="765402" y="3369534"/>
            <a:ext cx="414520"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20</a:t>
            </a:r>
          </a:p>
        </p:txBody>
      </p:sp>
      <p:cxnSp>
        <p:nvCxnSpPr>
          <p:cNvPr id="47" name="Straight Arrow Connector 46">
            <a:extLst>
              <a:ext uri="{FF2B5EF4-FFF2-40B4-BE49-F238E27FC236}">
                <a16:creationId xmlns:a16="http://schemas.microsoft.com/office/drawing/2014/main" id="{870D6C2B-3536-4ADE-A634-E165981DC9F8}"/>
              </a:ext>
            </a:extLst>
          </p:cNvPr>
          <p:cNvCxnSpPr/>
          <p:nvPr/>
        </p:nvCxnSpPr>
        <p:spPr>
          <a:xfrm flipV="1">
            <a:off x="479011" y="2746095"/>
            <a:ext cx="0" cy="627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75A77286-1513-448F-AC76-8F7FE87E91FC}"/>
              </a:ext>
            </a:extLst>
          </p:cNvPr>
          <p:cNvCxnSpPr>
            <a:cxnSpLocks/>
            <a:stCxn id="12" idx="0"/>
            <a:endCxn id="58" idx="0"/>
          </p:cNvCxnSpPr>
          <p:nvPr/>
        </p:nvCxnSpPr>
        <p:spPr>
          <a:xfrm rot="5400000" flipH="1" flipV="1">
            <a:off x="2003812" y="2338385"/>
            <a:ext cx="12700" cy="2062301"/>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22599C70-CC53-40F9-B9B1-2B91306199E4}"/>
              </a:ext>
            </a:extLst>
          </p:cNvPr>
          <p:cNvSpPr/>
          <p:nvPr/>
        </p:nvSpPr>
        <p:spPr>
          <a:xfrm>
            <a:off x="2849403" y="2112110"/>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2</a:t>
            </a:r>
          </a:p>
        </p:txBody>
      </p:sp>
      <p:sp>
        <p:nvSpPr>
          <p:cNvPr id="52" name="Rectangle 51">
            <a:extLst>
              <a:ext uri="{FF2B5EF4-FFF2-40B4-BE49-F238E27FC236}">
                <a16:creationId xmlns:a16="http://schemas.microsoft.com/office/drawing/2014/main" id="{C05F62BC-6763-43A0-83B2-EB1E5C8F5D63}"/>
              </a:ext>
            </a:extLst>
          </p:cNvPr>
          <p:cNvSpPr/>
          <p:nvPr/>
        </p:nvSpPr>
        <p:spPr>
          <a:xfrm>
            <a:off x="5427056" y="2112110"/>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3</a:t>
            </a:r>
          </a:p>
        </p:txBody>
      </p:sp>
      <p:sp>
        <p:nvSpPr>
          <p:cNvPr id="53" name="Rectangle 52">
            <a:extLst>
              <a:ext uri="{FF2B5EF4-FFF2-40B4-BE49-F238E27FC236}">
                <a16:creationId xmlns:a16="http://schemas.microsoft.com/office/drawing/2014/main" id="{48C7A94E-7038-45DB-BF16-C897459E1A80}"/>
              </a:ext>
            </a:extLst>
          </p:cNvPr>
          <p:cNvSpPr/>
          <p:nvPr/>
        </p:nvSpPr>
        <p:spPr>
          <a:xfrm>
            <a:off x="8004709" y="2112110"/>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4</a:t>
            </a:r>
          </a:p>
        </p:txBody>
      </p:sp>
      <p:sp>
        <p:nvSpPr>
          <p:cNvPr id="54" name="Rectangle 53">
            <a:extLst>
              <a:ext uri="{FF2B5EF4-FFF2-40B4-BE49-F238E27FC236}">
                <a16:creationId xmlns:a16="http://schemas.microsoft.com/office/drawing/2014/main" id="{1761BE49-C7F8-4B47-BB6D-98F9AEDCC0AB}"/>
              </a:ext>
            </a:extLst>
          </p:cNvPr>
          <p:cNvSpPr/>
          <p:nvPr/>
        </p:nvSpPr>
        <p:spPr>
          <a:xfrm>
            <a:off x="10582362" y="2112110"/>
            <a:ext cx="1519077" cy="6339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Production QRC</a:t>
            </a:r>
          </a:p>
        </p:txBody>
      </p:sp>
      <p:sp>
        <p:nvSpPr>
          <p:cNvPr id="55" name="Rectangle 54">
            <a:extLst>
              <a:ext uri="{FF2B5EF4-FFF2-40B4-BE49-F238E27FC236}">
                <a16:creationId xmlns:a16="http://schemas.microsoft.com/office/drawing/2014/main" id="{B8023B48-61F6-45F8-B2D5-4C3663833C96}"/>
              </a:ext>
            </a:extLst>
          </p:cNvPr>
          <p:cNvSpPr/>
          <p:nvPr/>
        </p:nvSpPr>
        <p:spPr>
          <a:xfrm>
            <a:off x="1259050" y="3381988"/>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21</a:t>
            </a:r>
          </a:p>
        </p:txBody>
      </p:sp>
      <p:sp>
        <p:nvSpPr>
          <p:cNvPr id="56" name="Rectangle 55">
            <a:extLst>
              <a:ext uri="{FF2B5EF4-FFF2-40B4-BE49-F238E27FC236}">
                <a16:creationId xmlns:a16="http://schemas.microsoft.com/office/drawing/2014/main" id="{211C8D5E-20BA-4A09-9830-6BA2CD180AAD}"/>
              </a:ext>
            </a:extLst>
          </p:cNvPr>
          <p:cNvSpPr/>
          <p:nvPr/>
        </p:nvSpPr>
        <p:spPr>
          <a:xfrm>
            <a:off x="1752698" y="3381988"/>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22</a:t>
            </a:r>
          </a:p>
        </p:txBody>
      </p:sp>
      <p:sp>
        <p:nvSpPr>
          <p:cNvPr id="57" name="Rectangle 56">
            <a:extLst>
              <a:ext uri="{FF2B5EF4-FFF2-40B4-BE49-F238E27FC236}">
                <a16:creationId xmlns:a16="http://schemas.microsoft.com/office/drawing/2014/main" id="{6E83417E-D938-4149-81E2-9AE3869E8452}"/>
              </a:ext>
            </a:extLst>
          </p:cNvPr>
          <p:cNvSpPr/>
          <p:nvPr/>
        </p:nvSpPr>
        <p:spPr>
          <a:xfrm>
            <a:off x="2246346" y="3381988"/>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a:t>
            </a:r>
          </a:p>
        </p:txBody>
      </p:sp>
      <p:sp>
        <p:nvSpPr>
          <p:cNvPr id="58" name="Rectangle 57">
            <a:extLst>
              <a:ext uri="{FF2B5EF4-FFF2-40B4-BE49-F238E27FC236}">
                <a16:creationId xmlns:a16="http://schemas.microsoft.com/office/drawing/2014/main" id="{81DE800A-C4B3-48E5-9044-BFB822153282}"/>
              </a:ext>
            </a:extLst>
          </p:cNvPr>
          <p:cNvSpPr/>
          <p:nvPr/>
        </p:nvSpPr>
        <p:spPr>
          <a:xfrm>
            <a:off x="2827701" y="3369534"/>
            <a:ext cx="414525" cy="463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2</a:t>
            </a:r>
          </a:p>
        </p:txBody>
      </p:sp>
      <p:cxnSp>
        <p:nvCxnSpPr>
          <p:cNvPr id="59" name="Straight Arrow Connector 58">
            <a:extLst>
              <a:ext uri="{FF2B5EF4-FFF2-40B4-BE49-F238E27FC236}">
                <a16:creationId xmlns:a16="http://schemas.microsoft.com/office/drawing/2014/main" id="{5AB3F1C4-C2C5-4E3C-8CE1-0A6D6FCAC716}"/>
              </a:ext>
            </a:extLst>
          </p:cNvPr>
          <p:cNvCxnSpPr/>
          <p:nvPr/>
        </p:nvCxnSpPr>
        <p:spPr>
          <a:xfrm flipV="1">
            <a:off x="3051946" y="2800656"/>
            <a:ext cx="0" cy="627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3E47A4C8-A6B1-40CD-A538-08A0D7469F56}"/>
              </a:ext>
            </a:extLst>
          </p:cNvPr>
          <p:cNvSpPr/>
          <p:nvPr/>
        </p:nvSpPr>
        <p:spPr>
          <a:xfrm>
            <a:off x="3313855" y="3369534"/>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3</a:t>
            </a:r>
          </a:p>
        </p:txBody>
      </p:sp>
      <p:sp>
        <p:nvSpPr>
          <p:cNvPr id="63" name="Rectangle 62">
            <a:extLst>
              <a:ext uri="{FF2B5EF4-FFF2-40B4-BE49-F238E27FC236}">
                <a16:creationId xmlns:a16="http://schemas.microsoft.com/office/drawing/2014/main" id="{069C9708-5CD0-4743-9DE9-9D6110B38196}"/>
              </a:ext>
            </a:extLst>
          </p:cNvPr>
          <p:cNvSpPr/>
          <p:nvPr/>
        </p:nvSpPr>
        <p:spPr>
          <a:xfrm>
            <a:off x="3714583" y="3381988"/>
            <a:ext cx="32836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4</a:t>
            </a:r>
          </a:p>
        </p:txBody>
      </p:sp>
      <p:sp>
        <p:nvSpPr>
          <p:cNvPr id="64" name="Rectangle 63">
            <a:extLst>
              <a:ext uri="{FF2B5EF4-FFF2-40B4-BE49-F238E27FC236}">
                <a16:creationId xmlns:a16="http://schemas.microsoft.com/office/drawing/2014/main" id="{8314D19E-D41F-4A08-85DF-6BEB3499935B}"/>
              </a:ext>
            </a:extLst>
          </p:cNvPr>
          <p:cNvSpPr/>
          <p:nvPr/>
        </p:nvSpPr>
        <p:spPr>
          <a:xfrm>
            <a:off x="4124315" y="3381988"/>
            <a:ext cx="33561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5</a:t>
            </a:r>
          </a:p>
        </p:txBody>
      </p:sp>
      <p:sp>
        <p:nvSpPr>
          <p:cNvPr id="65" name="Rectangle 64">
            <a:extLst>
              <a:ext uri="{FF2B5EF4-FFF2-40B4-BE49-F238E27FC236}">
                <a16:creationId xmlns:a16="http://schemas.microsoft.com/office/drawing/2014/main" id="{3E4F5A3B-3143-4DF7-9744-6394C2126A12}"/>
              </a:ext>
            </a:extLst>
          </p:cNvPr>
          <p:cNvSpPr/>
          <p:nvPr/>
        </p:nvSpPr>
        <p:spPr>
          <a:xfrm>
            <a:off x="4541297" y="3381988"/>
            <a:ext cx="312342"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6</a:t>
            </a:r>
          </a:p>
        </p:txBody>
      </p:sp>
      <p:sp>
        <p:nvSpPr>
          <p:cNvPr id="66" name="Rectangle 65">
            <a:extLst>
              <a:ext uri="{FF2B5EF4-FFF2-40B4-BE49-F238E27FC236}">
                <a16:creationId xmlns:a16="http://schemas.microsoft.com/office/drawing/2014/main" id="{FBD41057-9A20-4CEB-9541-0432CE0B27C7}"/>
              </a:ext>
            </a:extLst>
          </p:cNvPr>
          <p:cNvSpPr/>
          <p:nvPr/>
        </p:nvSpPr>
        <p:spPr>
          <a:xfrm>
            <a:off x="4935007" y="3364155"/>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7</a:t>
            </a:r>
          </a:p>
        </p:txBody>
      </p:sp>
      <p:cxnSp>
        <p:nvCxnSpPr>
          <p:cNvPr id="67" name="Connector: Elbow 66">
            <a:extLst>
              <a:ext uri="{FF2B5EF4-FFF2-40B4-BE49-F238E27FC236}">
                <a16:creationId xmlns:a16="http://schemas.microsoft.com/office/drawing/2014/main" id="{2EFB4FC1-6FBE-4BBA-A9BE-074A18131015}"/>
              </a:ext>
            </a:extLst>
          </p:cNvPr>
          <p:cNvCxnSpPr>
            <a:cxnSpLocks/>
          </p:cNvCxnSpPr>
          <p:nvPr/>
        </p:nvCxnSpPr>
        <p:spPr>
          <a:xfrm rot="5400000" flipH="1" flipV="1">
            <a:off x="7064264" y="2336047"/>
            <a:ext cx="12700" cy="2062301"/>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D0FD19FD-C785-4045-8A81-487FE6F89E50}"/>
              </a:ext>
            </a:extLst>
          </p:cNvPr>
          <p:cNvCxnSpPr>
            <a:cxnSpLocks/>
          </p:cNvCxnSpPr>
          <p:nvPr/>
        </p:nvCxnSpPr>
        <p:spPr>
          <a:xfrm flipV="1">
            <a:off x="5572395" y="2800655"/>
            <a:ext cx="0" cy="627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ED40FE19-C5DF-47AA-B989-96550370114F}"/>
              </a:ext>
            </a:extLst>
          </p:cNvPr>
          <p:cNvSpPr/>
          <p:nvPr/>
        </p:nvSpPr>
        <p:spPr>
          <a:xfrm>
            <a:off x="271750" y="1165812"/>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1 </a:t>
            </a:r>
          </a:p>
        </p:txBody>
      </p:sp>
      <p:sp>
        <p:nvSpPr>
          <p:cNvPr id="70" name="Rectangle 69">
            <a:extLst>
              <a:ext uri="{FF2B5EF4-FFF2-40B4-BE49-F238E27FC236}">
                <a16:creationId xmlns:a16="http://schemas.microsoft.com/office/drawing/2014/main" id="{282CF70C-E7EE-4522-8EDB-9237669E44E7}"/>
              </a:ext>
            </a:extLst>
          </p:cNvPr>
          <p:cNvSpPr/>
          <p:nvPr/>
        </p:nvSpPr>
        <p:spPr>
          <a:xfrm>
            <a:off x="2849403" y="1165812"/>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2</a:t>
            </a:r>
          </a:p>
        </p:txBody>
      </p:sp>
      <p:sp>
        <p:nvSpPr>
          <p:cNvPr id="71" name="Rectangle 70">
            <a:extLst>
              <a:ext uri="{FF2B5EF4-FFF2-40B4-BE49-F238E27FC236}">
                <a16:creationId xmlns:a16="http://schemas.microsoft.com/office/drawing/2014/main" id="{05E7EA40-B09E-4D74-908A-D6BD9612AE0D}"/>
              </a:ext>
            </a:extLst>
          </p:cNvPr>
          <p:cNvSpPr/>
          <p:nvPr/>
        </p:nvSpPr>
        <p:spPr>
          <a:xfrm>
            <a:off x="5427056" y="1165812"/>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3</a:t>
            </a:r>
          </a:p>
        </p:txBody>
      </p:sp>
      <p:sp>
        <p:nvSpPr>
          <p:cNvPr id="72" name="Rectangle 71">
            <a:extLst>
              <a:ext uri="{FF2B5EF4-FFF2-40B4-BE49-F238E27FC236}">
                <a16:creationId xmlns:a16="http://schemas.microsoft.com/office/drawing/2014/main" id="{A01A21AF-EE8B-41BD-B603-7DCBEBEF0387}"/>
              </a:ext>
            </a:extLst>
          </p:cNvPr>
          <p:cNvSpPr/>
          <p:nvPr/>
        </p:nvSpPr>
        <p:spPr>
          <a:xfrm>
            <a:off x="8004709" y="1165812"/>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4</a:t>
            </a:r>
          </a:p>
        </p:txBody>
      </p:sp>
      <p:sp>
        <p:nvSpPr>
          <p:cNvPr id="73" name="Rectangle 72">
            <a:extLst>
              <a:ext uri="{FF2B5EF4-FFF2-40B4-BE49-F238E27FC236}">
                <a16:creationId xmlns:a16="http://schemas.microsoft.com/office/drawing/2014/main" id="{60699938-52ED-4076-8CD9-99914D12566B}"/>
              </a:ext>
            </a:extLst>
          </p:cNvPr>
          <p:cNvSpPr/>
          <p:nvPr/>
        </p:nvSpPr>
        <p:spPr>
          <a:xfrm>
            <a:off x="10582362" y="1165812"/>
            <a:ext cx="1519077" cy="6339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Test </a:t>
            </a:r>
          </a:p>
          <a:p>
            <a:pPr algn="ctr" defTabSz="914400"/>
            <a:r>
              <a:rPr lang="en-US" sz="1800" dirty="0">
                <a:solidFill>
                  <a:prstClr val="white"/>
                </a:solidFill>
                <a:latin typeface="Calibri" panose="020F0502020204030204"/>
              </a:rPr>
              <a:t>QRC</a:t>
            </a:r>
          </a:p>
        </p:txBody>
      </p:sp>
      <p:sp>
        <p:nvSpPr>
          <p:cNvPr id="74" name="Rectangle 73">
            <a:extLst>
              <a:ext uri="{FF2B5EF4-FFF2-40B4-BE49-F238E27FC236}">
                <a16:creationId xmlns:a16="http://schemas.microsoft.com/office/drawing/2014/main" id="{4C921576-B1D9-435F-A356-B7A220BF2DDD}"/>
              </a:ext>
            </a:extLst>
          </p:cNvPr>
          <p:cNvSpPr/>
          <p:nvPr/>
        </p:nvSpPr>
        <p:spPr>
          <a:xfrm>
            <a:off x="10576179" y="3284190"/>
            <a:ext cx="1519077" cy="6339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Production fast track</a:t>
            </a:r>
          </a:p>
        </p:txBody>
      </p:sp>
      <p:sp>
        <p:nvSpPr>
          <p:cNvPr id="75" name="Rectangle 74">
            <a:extLst>
              <a:ext uri="{FF2B5EF4-FFF2-40B4-BE49-F238E27FC236}">
                <a16:creationId xmlns:a16="http://schemas.microsoft.com/office/drawing/2014/main" id="{DC50A2BE-BF70-4604-87AD-3C05122743A8}"/>
              </a:ext>
            </a:extLst>
          </p:cNvPr>
          <p:cNvSpPr/>
          <p:nvPr/>
        </p:nvSpPr>
        <p:spPr>
          <a:xfrm>
            <a:off x="10576179" y="5192657"/>
            <a:ext cx="1519077" cy="6339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Preview</a:t>
            </a:r>
          </a:p>
        </p:txBody>
      </p:sp>
      <p:sp>
        <p:nvSpPr>
          <p:cNvPr id="80" name="Rectangle 79">
            <a:extLst>
              <a:ext uri="{FF2B5EF4-FFF2-40B4-BE49-F238E27FC236}">
                <a16:creationId xmlns:a16="http://schemas.microsoft.com/office/drawing/2014/main" id="{8146931A-F368-4006-A8F7-E13FF40C210A}"/>
              </a:ext>
            </a:extLst>
          </p:cNvPr>
          <p:cNvSpPr/>
          <p:nvPr/>
        </p:nvSpPr>
        <p:spPr>
          <a:xfrm>
            <a:off x="5358583" y="3371270"/>
            <a:ext cx="414520" cy="46329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8</a:t>
            </a:r>
          </a:p>
        </p:txBody>
      </p:sp>
      <p:sp>
        <p:nvSpPr>
          <p:cNvPr id="83" name="Rectangle 82">
            <a:extLst>
              <a:ext uri="{FF2B5EF4-FFF2-40B4-BE49-F238E27FC236}">
                <a16:creationId xmlns:a16="http://schemas.microsoft.com/office/drawing/2014/main" id="{A9673B8B-59CD-44FA-9CEE-5799D99B204C}"/>
              </a:ext>
            </a:extLst>
          </p:cNvPr>
          <p:cNvSpPr/>
          <p:nvPr/>
        </p:nvSpPr>
        <p:spPr>
          <a:xfrm>
            <a:off x="9909448" y="3381988"/>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100" dirty="0">
                <a:solidFill>
                  <a:prstClr val="white"/>
                </a:solidFill>
                <a:latin typeface="Calibri" panose="020F0502020204030204"/>
              </a:rPr>
              <a:t>18+</a:t>
            </a:r>
          </a:p>
        </p:txBody>
      </p:sp>
      <p:cxnSp>
        <p:nvCxnSpPr>
          <p:cNvPr id="85" name="Straight Arrow Connector 84">
            <a:extLst>
              <a:ext uri="{FF2B5EF4-FFF2-40B4-BE49-F238E27FC236}">
                <a16:creationId xmlns:a16="http://schemas.microsoft.com/office/drawing/2014/main" id="{3062629D-01CB-4F9D-9D5B-641A229812D0}"/>
              </a:ext>
            </a:extLst>
          </p:cNvPr>
          <p:cNvCxnSpPr>
            <a:cxnSpLocks/>
          </p:cNvCxnSpPr>
          <p:nvPr/>
        </p:nvCxnSpPr>
        <p:spPr>
          <a:xfrm flipV="1">
            <a:off x="8101765" y="2800655"/>
            <a:ext cx="0" cy="627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6" name="Rectangle 85">
            <a:extLst>
              <a:ext uri="{FF2B5EF4-FFF2-40B4-BE49-F238E27FC236}">
                <a16:creationId xmlns:a16="http://schemas.microsoft.com/office/drawing/2014/main" id="{4A327F88-8680-4694-8A33-442D06DF8C71}"/>
              </a:ext>
            </a:extLst>
          </p:cNvPr>
          <p:cNvSpPr/>
          <p:nvPr/>
        </p:nvSpPr>
        <p:spPr>
          <a:xfrm>
            <a:off x="8427227" y="3369534"/>
            <a:ext cx="414520"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15</a:t>
            </a:r>
          </a:p>
        </p:txBody>
      </p:sp>
      <p:sp>
        <p:nvSpPr>
          <p:cNvPr id="87" name="Rectangle 86">
            <a:extLst>
              <a:ext uri="{FF2B5EF4-FFF2-40B4-BE49-F238E27FC236}">
                <a16:creationId xmlns:a16="http://schemas.microsoft.com/office/drawing/2014/main" id="{06AABBFA-AC8A-4A2D-8D24-432FB90480D1}"/>
              </a:ext>
            </a:extLst>
          </p:cNvPr>
          <p:cNvSpPr/>
          <p:nvPr/>
        </p:nvSpPr>
        <p:spPr>
          <a:xfrm>
            <a:off x="8920875" y="3381988"/>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16</a:t>
            </a:r>
          </a:p>
        </p:txBody>
      </p:sp>
      <p:sp>
        <p:nvSpPr>
          <p:cNvPr id="88" name="Rectangle 87">
            <a:extLst>
              <a:ext uri="{FF2B5EF4-FFF2-40B4-BE49-F238E27FC236}">
                <a16:creationId xmlns:a16="http://schemas.microsoft.com/office/drawing/2014/main" id="{2ED1C75B-C605-474D-BDF3-EBDF7DFB42E3}"/>
              </a:ext>
            </a:extLst>
          </p:cNvPr>
          <p:cNvSpPr/>
          <p:nvPr/>
        </p:nvSpPr>
        <p:spPr>
          <a:xfrm>
            <a:off x="9414523" y="3381988"/>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17</a:t>
            </a:r>
          </a:p>
        </p:txBody>
      </p:sp>
      <p:sp>
        <p:nvSpPr>
          <p:cNvPr id="133" name="Rectangle 132">
            <a:extLst>
              <a:ext uri="{FF2B5EF4-FFF2-40B4-BE49-F238E27FC236}">
                <a16:creationId xmlns:a16="http://schemas.microsoft.com/office/drawing/2014/main" id="{00F3FA61-E3FC-4963-B20A-54BD6A1628B1}"/>
              </a:ext>
            </a:extLst>
          </p:cNvPr>
          <p:cNvSpPr/>
          <p:nvPr/>
        </p:nvSpPr>
        <p:spPr>
          <a:xfrm>
            <a:off x="10576179" y="4218395"/>
            <a:ext cx="1519077" cy="6339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Test </a:t>
            </a:r>
          </a:p>
          <a:p>
            <a:pPr algn="ctr" defTabSz="914400"/>
            <a:r>
              <a:rPr lang="en-US" sz="1800" dirty="0">
                <a:solidFill>
                  <a:prstClr val="white"/>
                </a:solidFill>
                <a:latin typeface="Calibri" panose="020F0502020204030204"/>
              </a:rPr>
              <a:t>Fast track</a:t>
            </a:r>
          </a:p>
        </p:txBody>
      </p:sp>
      <p:cxnSp>
        <p:nvCxnSpPr>
          <p:cNvPr id="139" name="Connector: Elbow 138">
            <a:extLst>
              <a:ext uri="{FF2B5EF4-FFF2-40B4-BE49-F238E27FC236}">
                <a16:creationId xmlns:a16="http://schemas.microsoft.com/office/drawing/2014/main" id="{3BA9BE59-012B-47E4-AB75-6F5124DBAA0E}"/>
              </a:ext>
            </a:extLst>
          </p:cNvPr>
          <p:cNvCxnSpPr>
            <a:stCxn id="86" idx="0"/>
          </p:cNvCxnSpPr>
          <p:nvPr/>
        </p:nvCxnSpPr>
        <p:spPr>
          <a:xfrm rot="5400000" flipH="1" flipV="1">
            <a:off x="9351648" y="2397219"/>
            <a:ext cx="255154" cy="168947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40" name="TextBox 139">
            <a:extLst>
              <a:ext uri="{FF2B5EF4-FFF2-40B4-BE49-F238E27FC236}">
                <a16:creationId xmlns:a16="http://schemas.microsoft.com/office/drawing/2014/main" id="{9AD92459-3A53-4EE5-B77D-003D6CD430BE}"/>
              </a:ext>
            </a:extLst>
          </p:cNvPr>
          <p:cNvSpPr txBox="1"/>
          <p:nvPr/>
        </p:nvSpPr>
        <p:spPr>
          <a:xfrm>
            <a:off x="479007" y="563869"/>
            <a:ext cx="2148562" cy="646331"/>
          </a:xfrm>
          <a:prstGeom prst="rect">
            <a:avLst/>
          </a:prstGeom>
          <a:noFill/>
        </p:spPr>
        <p:txBody>
          <a:bodyPr wrap="square" rtlCol="0">
            <a:spAutoFit/>
          </a:bodyPr>
          <a:lstStyle/>
          <a:p>
            <a:pPr algn="ctr" defTabSz="914400"/>
            <a:r>
              <a:rPr lang="en-US" sz="1800" dirty="0">
                <a:solidFill>
                  <a:prstClr val="black"/>
                </a:solidFill>
                <a:latin typeface="Calibri" panose="020F0502020204030204"/>
              </a:rPr>
              <a:t>Q4 2018 </a:t>
            </a:r>
          </a:p>
          <a:p>
            <a:pPr algn="ctr" defTabSz="914400"/>
            <a:r>
              <a:rPr lang="en-US" sz="1800" dirty="0">
                <a:solidFill>
                  <a:prstClr val="black"/>
                </a:solidFill>
                <a:latin typeface="Calibri" panose="020F0502020204030204"/>
              </a:rPr>
              <a:t>(November 2018)</a:t>
            </a:r>
          </a:p>
        </p:txBody>
      </p:sp>
      <p:sp>
        <p:nvSpPr>
          <p:cNvPr id="141" name="TextBox 140">
            <a:extLst>
              <a:ext uri="{FF2B5EF4-FFF2-40B4-BE49-F238E27FC236}">
                <a16:creationId xmlns:a16="http://schemas.microsoft.com/office/drawing/2014/main" id="{23C70F7A-E44F-478F-AF81-5A608F9426EE}"/>
              </a:ext>
            </a:extLst>
          </p:cNvPr>
          <p:cNvSpPr txBox="1"/>
          <p:nvPr/>
        </p:nvSpPr>
        <p:spPr>
          <a:xfrm>
            <a:off x="3192475" y="526024"/>
            <a:ext cx="1736271" cy="646331"/>
          </a:xfrm>
          <a:prstGeom prst="rect">
            <a:avLst/>
          </a:prstGeom>
          <a:noFill/>
        </p:spPr>
        <p:txBody>
          <a:bodyPr wrap="square" rtlCol="0">
            <a:spAutoFit/>
          </a:bodyPr>
          <a:lstStyle/>
          <a:p>
            <a:pPr algn="ctr" defTabSz="914400"/>
            <a:r>
              <a:rPr lang="en-US" sz="1800" dirty="0">
                <a:solidFill>
                  <a:prstClr val="black"/>
                </a:solidFill>
                <a:latin typeface="Calibri" panose="020F0502020204030204"/>
              </a:rPr>
              <a:t>Q1 2019</a:t>
            </a:r>
          </a:p>
          <a:p>
            <a:pPr algn="ctr" defTabSz="914400"/>
            <a:r>
              <a:rPr lang="en-US" sz="1800" dirty="0">
                <a:solidFill>
                  <a:prstClr val="black"/>
                </a:solidFill>
                <a:latin typeface="Calibri" panose="020F0502020204030204"/>
              </a:rPr>
              <a:t>(February 2019)</a:t>
            </a:r>
          </a:p>
        </p:txBody>
      </p:sp>
      <p:sp>
        <p:nvSpPr>
          <p:cNvPr id="142" name="TextBox 141">
            <a:extLst>
              <a:ext uri="{FF2B5EF4-FFF2-40B4-BE49-F238E27FC236}">
                <a16:creationId xmlns:a16="http://schemas.microsoft.com/office/drawing/2014/main" id="{885188DB-B073-4CCC-A13A-48D074EF11A2}"/>
              </a:ext>
            </a:extLst>
          </p:cNvPr>
          <p:cNvSpPr txBox="1"/>
          <p:nvPr/>
        </p:nvSpPr>
        <p:spPr>
          <a:xfrm>
            <a:off x="5982844" y="515137"/>
            <a:ext cx="1303994" cy="646331"/>
          </a:xfrm>
          <a:prstGeom prst="rect">
            <a:avLst/>
          </a:prstGeom>
          <a:noFill/>
        </p:spPr>
        <p:txBody>
          <a:bodyPr wrap="square" rtlCol="0">
            <a:spAutoFit/>
          </a:bodyPr>
          <a:lstStyle/>
          <a:p>
            <a:pPr algn="ctr" defTabSz="914400"/>
            <a:r>
              <a:rPr lang="en-US" sz="1800" dirty="0">
                <a:solidFill>
                  <a:prstClr val="black"/>
                </a:solidFill>
                <a:latin typeface="Calibri" panose="020F0502020204030204"/>
              </a:rPr>
              <a:t>Q2 2019</a:t>
            </a:r>
          </a:p>
          <a:p>
            <a:pPr algn="ctr" defTabSz="914400"/>
            <a:r>
              <a:rPr lang="en-US" sz="1800" dirty="0">
                <a:solidFill>
                  <a:prstClr val="black"/>
                </a:solidFill>
                <a:latin typeface="Calibri" panose="020F0502020204030204"/>
              </a:rPr>
              <a:t>(May 2019)</a:t>
            </a:r>
          </a:p>
        </p:txBody>
      </p:sp>
      <p:sp>
        <p:nvSpPr>
          <p:cNvPr id="143" name="TextBox 142">
            <a:extLst>
              <a:ext uri="{FF2B5EF4-FFF2-40B4-BE49-F238E27FC236}">
                <a16:creationId xmlns:a16="http://schemas.microsoft.com/office/drawing/2014/main" id="{177DB55C-43AF-4834-A094-BDA754AFC60A}"/>
              </a:ext>
            </a:extLst>
          </p:cNvPr>
          <p:cNvSpPr txBox="1"/>
          <p:nvPr/>
        </p:nvSpPr>
        <p:spPr>
          <a:xfrm>
            <a:off x="8397692" y="515137"/>
            <a:ext cx="1603149" cy="646331"/>
          </a:xfrm>
          <a:prstGeom prst="rect">
            <a:avLst/>
          </a:prstGeom>
          <a:noFill/>
        </p:spPr>
        <p:txBody>
          <a:bodyPr wrap="square" rtlCol="0">
            <a:spAutoFit/>
          </a:bodyPr>
          <a:lstStyle/>
          <a:p>
            <a:pPr algn="ctr" defTabSz="914400"/>
            <a:r>
              <a:rPr lang="en-US" sz="1800" dirty="0">
                <a:solidFill>
                  <a:prstClr val="black"/>
                </a:solidFill>
                <a:latin typeface="Calibri" panose="020F0502020204030204"/>
              </a:rPr>
              <a:t>Q3 2019</a:t>
            </a:r>
          </a:p>
          <a:p>
            <a:pPr algn="ctr" defTabSz="914400"/>
            <a:r>
              <a:rPr lang="en-US" sz="1800" dirty="0">
                <a:solidFill>
                  <a:prstClr val="black"/>
                </a:solidFill>
                <a:latin typeface="Calibri" panose="020F0502020204030204"/>
              </a:rPr>
              <a:t>(August 2019)</a:t>
            </a:r>
          </a:p>
        </p:txBody>
      </p:sp>
      <p:sp>
        <p:nvSpPr>
          <p:cNvPr id="164" name="Rectangle 163">
            <a:extLst>
              <a:ext uri="{FF2B5EF4-FFF2-40B4-BE49-F238E27FC236}">
                <a16:creationId xmlns:a16="http://schemas.microsoft.com/office/drawing/2014/main" id="{BF1E0F1E-40FB-4E4B-BE9D-FE48D39C658F}"/>
              </a:ext>
            </a:extLst>
          </p:cNvPr>
          <p:cNvSpPr/>
          <p:nvPr/>
        </p:nvSpPr>
        <p:spPr>
          <a:xfrm>
            <a:off x="10582361" y="6037490"/>
            <a:ext cx="1512894" cy="6339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a:solidFill>
                  <a:prstClr val="white"/>
                </a:solidFill>
                <a:latin typeface="Calibri" panose="020F0502020204030204"/>
              </a:rPr>
              <a:t>SAP Store/ Partner</a:t>
            </a:r>
            <a:endParaRPr lang="en-US" sz="1800" dirty="0">
              <a:solidFill>
                <a:prstClr val="white"/>
              </a:solidFill>
              <a:latin typeface="Calibri" panose="020F0502020204030204"/>
            </a:endParaRPr>
          </a:p>
        </p:txBody>
      </p:sp>
      <p:cxnSp>
        <p:nvCxnSpPr>
          <p:cNvPr id="177" name="Straight Connector 176">
            <a:extLst>
              <a:ext uri="{FF2B5EF4-FFF2-40B4-BE49-F238E27FC236}">
                <a16:creationId xmlns:a16="http://schemas.microsoft.com/office/drawing/2014/main" id="{3E78F3CA-6A75-4882-9F2E-634D16B42262}"/>
              </a:ext>
            </a:extLst>
          </p:cNvPr>
          <p:cNvCxnSpPr>
            <a:cxnSpLocks/>
          </p:cNvCxnSpPr>
          <p:nvPr/>
        </p:nvCxnSpPr>
        <p:spPr>
          <a:xfrm>
            <a:off x="7769" y="5922334"/>
            <a:ext cx="1218581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Connector: Elbow 181">
            <a:extLst>
              <a:ext uri="{FF2B5EF4-FFF2-40B4-BE49-F238E27FC236}">
                <a16:creationId xmlns:a16="http://schemas.microsoft.com/office/drawing/2014/main" id="{3FB69345-2BC8-4E51-BFFC-CB1DC5E1ADE2}"/>
              </a:ext>
            </a:extLst>
          </p:cNvPr>
          <p:cNvCxnSpPr>
            <a:cxnSpLocks/>
          </p:cNvCxnSpPr>
          <p:nvPr/>
        </p:nvCxnSpPr>
        <p:spPr>
          <a:xfrm rot="5400000" flipH="1" flipV="1">
            <a:off x="4536901" y="2348016"/>
            <a:ext cx="12700" cy="2062301"/>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sp>
        <p:nvSpPr>
          <p:cNvPr id="183" name="TextBox 182">
            <a:extLst>
              <a:ext uri="{FF2B5EF4-FFF2-40B4-BE49-F238E27FC236}">
                <a16:creationId xmlns:a16="http://schemas.microsoft.com/office/drawing/2014/main" id="{FD666DAD-AF40-4E4D-BC3F-F181E31A3236}"/>
              </a:ext>
            </a:extLst>
          </p:cNvPr>
          <p:cNvSpPr txBox="1"/>
          <p:nvPr/>
        </p:nvSpPr>
        <p:spPr>
          <a:xfrm>
            <a:off x="261576" y="171263"/>
            <a:ext cx="12040294" cy="415498"/>
          </a:xfrm>
          <a:prstGeom prst="rect">
            <a:avLst/>
          </a:prstGeom>
          <a:noFill/>
        </p:spPr>
        <p:txBody>
          <a:bodyPr wrap="square" rtlCol="0">
            <a:spAutoFit/>
          </a:bodyPr>
          <a:lstStyle/>
          <a:p>
            <a:pPr defTabSz="914400"/>
            <a:r>
              <a:rPr lang="en-US" b="1" dirty="0">
                <a:solidFill>
                  <a:prstClr val="black"/>
                </a:solidFill>
                <a:latin typeface="Arial" panose="020B0604020202020204" pitchFamily="34" charset="0"/>
                <a:cs typeface="Arial" panose="020B0604020202020204" pitchFamily="34" charset="0"/>
              </a:rPr>
              <a:t>Nominal* wave numbers for SAP Analytics Cloud quarterly and legacy release cycles </a:t>
            </a:r>
          </a:p>
        </p:txBody>
      </p:sp>
      <p:sp>
        <p:nvSpPr>
          <p:cNvPr id="184" name="TextBox 183">
            <a:extLst>
              <a:ext uri="{FF2B5EF4-FFF2-40B4-BE49-F238E27FC236}">
                <a16:creationId xmlns:a16="http://schemas.microsoft.com/office/drawing/2014/main" id="{A72A2529-2FEC-43CE-A1E8-C820EB8551C2}"/>
              </a:ext>
            </a:extLst>
          </p:cNvPr>
          <p:cNvSpPr txBox="1"/>
          <p:nvPr/>
        </p:nvSpPr>
        <p:spPr>
          <a:xfrm>
            <a:off x="82831" y="6638522"/>
            <a:ext cx="9385489" cy="215444"/>
          </a:xfrm>
          <a:prstGeom prst="rect">
            <a:avLst/>
          </a:prstGeom>
          <a:noFill/>
        </p:spPr>
        <p:txBody>
          <a:bodyPr wrap="square" rtlCol="0">
            <a:spAutoFit/>
          </a:bodyPr>
          <a:lstStyle/>
          <a:p>
            <a:pPr defTabSz="914400"/>
            <a:r>
              <a:rPr lang="en-US" sz="800" dirty="0">
                <a:solidFill>
                  <a:prstClr val="black"/>
                </a:solidFill>
                <a:latin typeface="Calibri" panose="020F0502020204030204"/>
              </a:rPr>
              <a:t>* Wave numbers represent approximate update cycles and  may not reflect actual waves beyond the beginning of QRS 2 planned for Q1 2019. </a:t>
            </a:r>
          </a:p>
        </p:txBody>
      </p:sp>
      <p:sp>
        <p:nvSpPr>
          <p:cNvPr id="138" name="Rectangle 137">
            <a:extLst>
              <a:ext uri="{FF2B5EF4-FFF2-40B4-BE49-F238E27FC236}">
                <a16:creationId xmlns:a16="http://schemas.microsoft.com/office/drawing/2014/main" id="{4E8DED9B-D20F-4768-9F50-AF912E136E37}"/>
              </a:ext>
            </a:extLst>
          </p:cNvPr>
          <p:cNvSpPr/>
          <p:nvPr/>
        </p:nvSpPr>
        <p:spPr>
          <a:xfrm>
            <a:off x="7930606" y="3371270"/>
            <a:ext cx="414520" cy="46329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14</a:t>
            </a:r>
          </a:p>
        </p:txBody>
      </p:sp>
      <p:sp>
        <p:nvSpPr>
          <p:cNvPr id="165" name="Rectangle 164">
            <a:extLst>
              <a:ext uri="{FF2B5EF4-FFF2-40B4-BE49-F238E27FC236}">
                <a16:creationId xmlns:a16="http://schemas.microsoft.com/office/drawing/2014/main" id="{8995E5D1-2D56-43FE-8867-7820631D5B82}"/>
              </a:ext>
            </a:extLst>
          </p:cNvPr>
          <p:cNvSpPr/>
          <p:nvPr/>
        </p:nvSpPr>
        <p:spPr>
          <a:xfrm>
            <a:off x="5861757" y="3369534"/>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9</a:t>
            </a:r>
          </a:p>
        </p:txBody>
      </p:sp>
      <p:sp>
        <p:nvSpPr>
          <p:cNvPr id="166" name="Rectangle 165">
            <a:extLst>
              <a:ext uri="{FF2B5EF4-FFF2-40B4-BE49-F238E27FC236}">
                <a16:creationId xmlns:a16="http://schemas.microsoft.com/office/drawing/2014/main" id="{A2B5D2EC-3A3C-4483-88EA-01D436458407}"/>
              </a:ext>
            </a:extLst>
          </p:cNvPr>
          <p:cNvSpPr/>
          <p:nvPr/>
        </p:nvSpPr>
        <p:spPr>
          <a:xfrm>
            <a:off x="6262485" y="3381988"/>
            <a:ext cx="32836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10</a:t>
            </a:r>
          </a:p>
        </p:txBody>
      </p:sp>
      <p:sp>
        <p:nvSpPr>
          <p:cNvPr id="167" name="Rectangle 166">
            <a:extLst>
              <a:ext uri="{FF2B5EF4-FFF2-40B4-BE49-F238E27FC236}">
                <a16:creationId xmlns:a16="http://schemas.microsoft.com/office/drawing/2014/main" id="{A6E6380F-5358-41C5-BCA6-5129B532A141}"/>
              </a:ext>
            </a:extLst>
          </p:cNvPr>
          <p:cNvSpPr/>
          <p:nvPr/>
        </p:nvSpPr>
        <p:spPr>
          <a:xfrm>
            <a:off x="6672217" y="3381988"/>
            <a:ext cx="33561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11</a:t>
            </a:r>
          </a:p>
        </p:txBody>
      </p:sp>
      <p:sp>
        <p:nvSpPr>
          <p:cNvPr id="168" name="Rectangle 167">
            <a:extLst>
              <a:ext uri="{FF2B5EF4-FFF2-40B4-BE49-F238E27FC236}">
                <a16:creationId xmlns:a16="http://schemas.microsoft.com/office/drawing/2014/main" id="{4B567A16-2488-4785-924F-456E87C5C691}"/>
              </a:ext>
            </a:extLst>
          </p:cNvPr>
          <p:cNvSpPr/>
          <p:nvPr/>
        </p:nvSpPr>
        <p:spPr>
          <a:xfrm>
            <a:off x="7089199" y="3381988"/>
            <a:ext cx="306204"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900" dirty="0">
                <a:solidFill>
                  <a:prstClr val="white"/>
                </a:solidFill>
                <a:latin typeface="Calibri" panose="020F0502020204030204"/>
              </a:rPr>
              <a:t>12</a:t>
            </a:r>
          </a:p>
        </p:txBody>
      </p:sp>
      <p:sp>
        <p:nvSpPr>
          <p:cNvPr id="169" name="Rectangle 168">
            <a:extLst>
              <a:ext uri="{FF2B5EF4-FFF2-40B4-BE49-F238E27FC236}">
                <a16:creationId xmlns:a16="http://schemas.microsoft.com/office/drawing/2014/main" id="{EAB063BC-0756-4C28-A31A-4108F78A59CD}"/>
              </a:ext>
            </a:extLst>
          </p:cNvPr>
          <p:cNvSpPr/>
          <p:nvPr/>
        </p:nvSpPr>
        <p:spPr>
          <a:xfrm>
            <a:off x="7519692" y="3364155"/>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13</a:t>
            </a:r>
          </a:p>
        </p:txBody>
      </p:sp>
      <p:sp>
        <p:nvSpPr>
          <p:cNvPr id="170" name="Rectangle 169">
            <a:extLst>
              <a:ext uri="{FF2B5EF4-FFF2-40B4-BE49-F238E27FC236}">
                <a16:creationId xmlns:a16="http://schemas.microsoft.com/office/drawing/2014/main" id="{D8430B69-F122-4B7F-8111-C39A2C0B087E}"/>
              </a:ext>
            </a:extLst>
          </p:cNvPr>
          <p:cNvSpPr/>
          <p:nvPr/>
        </p:nvSpPr>
        <p:spPr>
          <a:xfrm>
            <a:off x="277928" y="4287848"/>
            <a:ext cx="414525" cy="463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19</a:t>
            </a:r>
          </a:p>
        </p:txBody>
      </p:sp>
      <p:sp>
        <p:nvSpPr>
          <p:cNvPr id="171" name="Rectangle 170">
            <a:extLst>
              <a:ext uri="{FF2B5EF4-FFF2-40B4-BE49-F238E27FC236}">
                <a16:creationId xmlns:a16="http://schemas.microsoft.com/office/drawing/2014/main" id="{E46E6332-603D-4E3F-BB30-C0F5EED9029E}"/>
              </a:ext>
            </a:extLst>
          </p:cNvPr>
          <p:cNvSpPr/>
          <p:nvPr/>
        </p:nvSpPr>
        <p:spPr>
          <a:xfrm>
            <a:off x="771580" y="4287848"/>
            <a:ext cx="414520"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20</a:t>
            </a:r>
          </a:p>
        </p:txBody>
      </p:sp>
      <p:sp>
        <p:nvSpPr>
          <p:cNvPr id="173" name="Rectangle 172">
            <a:extLst>
              <a:ext uri="{FF2B5EF4-FFF2-40B4-BE49-F238E27FC236}">
                <a16:creationId xmlns:a16="http://schemas.microsoft.com/office/drawing/2014/main" id="{20EF11F6-875E-4239-9048-5310F20E076A}"/>
              </a:ext>
            </a:extLst>
          </p:cNvPr>
          <p:cNvSpPr/>
          <p:nvPr/>
        </p:nvSpPr>
        <p:spPr>
          <a:xfrm>
            <a:off x="1265228" y="4300302"/>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21</a:t>
            </a:r>
          </a:p>
        </p:txBody>
      </p:sp>
      <p:sp>
        <p:nvSpPr>
          <p:cNvPr id="174" name="Rectangle 173">
            <a:extLst>
              <a:ext uri="{FF2B5EF4-FFF2-40B4-BE49-F238E27FC236}">
                <a16:creationId xmlns:a16="http://schemas.microsoft.com/office/drawing/2014/main" id="{315496E0-E762-4CFD-97F5-F55644279B25}"/>
              </a:ext>
            </a:extLst>
          </p:cNvPr>
          <p:cNvSpPr/>
          <p:nvPr/>
        </p:nvSpPr>
        <p:spPr>
          <a:xfrm>
            <a:off x="1758876" y="4300302"/>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22</a:t>
            </a:r>
          </a:p>
        </p:txBody>
      </p:sp>
      <p:sp>
        <p:nvSpPr>
          <p:cNvPr id="175" name="Rectangle 174">
            <a:extLst>
              <a:ext uri="{FF2B5EF4-FFF2-40B4-BE49-F238E27FC236}">
                <a16:creationId xmlns:a16="http://schemas.microsoft.com/office/drawing/2014/main" id="{4F4CEBF5-CA14-4AAD-ABF2-EF226C8F818F}"/>
              </a:ext>
            </a:extLst>
          </p:cNvPr>
          <p:cNvSpPr/>
          <p:nvPr/>
        </p:nvSpPr>
        <p:spPr>
          <a:xfrm>
            <a:off x="2252524" y="4300302"/>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a:t>
            </a:r>
          </a:p>
        </p:txBody>
      </p:sp>
      <p:sp>
        <p:nvSpPr>
          <p:cNvPr id="176" name="Rectangle 175">
            <a:extLst>
              <a:ext uri="{FF2B5EF4-FFF2-40B4-BE49-F238E27FC236}">
                <a16:creationId xmlns:a16="http://schemas.microsoft.com/office/drawing/2014/main" id="{424360A2-A0BF-4C74-AF3F-71A468A0516E}"/>
              </a:ext>
            </a:extLst>
          </p:cNvPr>
          <p:cNvSpPr/>
          <p:nvPr/>
        </p:nvSpPr>
        <p:spPr>
          <a:xfrm>
            <a:off x="2833879" y="4287848"/>
            <a:ext cx="414525" cy="463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2</a:t>
            </a:r>
          </a:p>
        </p:txBody>
      </p:sp>
      <p:sp>
        <p:nvSpPr>
          <p:cNvPr id="178" name="Rectangle 177">
            <a:extLst>
              <a:ext uri="{FF2B5EF4-FFF2-40B4-BE49-F238E27FC236}">
                <a16:creationId xmlns:a16="http://schemas.microsoft.com/office/drawing/2014/main" id="{45E84AAA-E13E-4DC7-AD3B-B2F12E8DA5ED}"/>
              </a:ext>
            </a:extLst>
          </p:cNvPr>
          <p:cNvSpPr/>
          <p:nvPr/>
        </p:nvSpPr>
        <p:spPr>
          <a:xfrm>
            <a:off x="3320033" y="4287848"/>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3</a:t>
            </a:r>
          </a:p>
        </p:txBody>
      </p:sp>
      <p:sp>
        <p:nvSpPr>
          <p:cNvPr id="179" name="Rectangle 178">
            <a:extLst>
              <a:ext uri="{FF2B5EF4-FFF2-40B4-BE49-F238E27FC236}">
                <a16:creationId xmlns:a16="http://schemas.microsoft.com/office/drawing/2014/main" id="{BE8D29EB-6AAB-4B04-9EDE-FE7C0A463E47}"/>
              </a:ext>
            </a:extLst>
          </p:cNvPr>
          <p:cNvSpPr/>
          <p:nvPr/>
        </p:nvSpPr>
        <p:spPr>
          <a:xfrm>
            <a:off x="3720761" y="4300302"/>
            <a:ext cx="32836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4</a:t>
            </a:r>
          </a:p>
        </p:txBody>
      </p:sp>
      <p:sp>
        <p:nvSpPr>
          <p:cNvPr id="180" name="Rectangle 179">
            <a:extLst>
              <a:ext uri="{FF2B5EF4-FFF2-40B4-BE49-F238E27FC236}">
                <a16:creationId xmlns:a16="http://schemas.microsoft.com/office/drawing/2014/main" id="{8DD96861-E8EF-4B30-824B-941A5F3C700C}"/>
              </a:ext>
            </a:extLst>
          </p:cNvPr>
          <p:cNvSpPr/>
          <p:nvPr/>
        </p:nvSpPr>
        <p:spPr>
          <a:xfrm>
            <a:off x="4130493" y="4300302"/>
            <a:ext cx="33561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5</a:t>
            </a:r>
          </a:p>
        </p:txBody>
      </p:sp>
      <p:sp>
        <p:nvSpPr>
          <p:cNvPr id="181" name="Rectangle 180">
            <a:extLst>
              <a:ext uri="{FF2B5EF4-FFF2-40B4-BE49-F238E27FC236}">
                <a16:creationId xmlns:a16="http://schemas.microsoft.com/office/drawing/2014/main" id="{235966EB-D9F0-4F22-8298-26E060B2CB7E}"/>
              </a:ext>
            </a:extLst>
          </p:cNvPr>
          <p:cNvSpPr/>
          <p:nvPr/>
        </p:nvSpPr>
        <p:spPr>
          <a:xfrm>
            <a:off x="4547475" y="4300302"/>
            <a:ext cx="312342"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6</a:t>
            </a:r>
          </a:p>
        </p:txBody>
      </p:sp>
      <p:sp>
        <p:nvSpPr>
          <p:cNvPr id="185" name="Rectangle 184">
            <a:extLst>
              <a:ext uri="{FF2B5EF4-FFF2-40B4-BE49-F238E27FC236}">
                <a16:creationId xmlns:a16="http://schemas.microsoft.com/office/drawing/2014/main" id="{FA8382A8-4CD4-4CD5-B543-E4577FDAB0A1}"/>
              </a:ext>
            </a:extLst>
          </p:cNvPr>
          <p:cNvSpPr/>
          <p:nvPr/>
        </p:nvSpPr>
        <p:spPr>
          <a:xfrm>
            <a:off x="4941185" y="4282469"/>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7</a:t>
            </a:r>
          </a:p>
        </p:txBody>
      </p:sp>
      <p:sp>
        <p:nvSpPr>
          <p:cNvPr id="187" name="Rectangle 186">
            <a:extLst>
              <a:ext uri="{FF2B5EF4-FFF2-40B4-BE49-F238E27FC236}">
                <a16:creationId xmlns:a16="http://schemas.microsoft.com/office/drawing/2014/main" id="{005DABD8-F9E2-476B-BB65-95F672510C9B}"/>
              </a:ext>
            </a:extLst>
          </p:cNvPr>
          <p:cNvSpPr/>
          <p:nvPr/>
        </p:nvSpPr>
        <p:spPr>
          <a:xfrm>
            <a:off x="5364761" y="4289584"/>
            <a:ext cx="414520" cy="46329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8</a:t>
            </a:r>
          </a:p>
        </p:txBody>
      </p:sp>
      <p:sp>
        <p:nvSpPr>
          <p:cNvPr id="188" name="Rectangle 187">
            <a:extLst>
              <a:ext uri="{FF2B5EF4-FFF2-40B4-BE49-F238E27FC236}">
                <a16:creationId xmlns:a16="http://schemas.microsoft.com/office/drawing/2014/main" id="{02D78659-08CE-4511-9E9F-3B6C7BF5A06A}"/>
              </a:ext>
            </a:extLst>
          </p:cNvPr>
          <p:cNvSpPr/>
          <p:nvPr/>
        </p:nvSpPr>
        <p:spPr>
          <a:xfrm>
            <a:off x="9915626" y="4300302"/>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100" dirty="0">
                <a:solidFill>
                  <a:prstClr val="white"/>
                </a:solidFill>
                <a:latin typeface="Calibri" panose="020F0502020204030204"/>
              </a:rPr>
              <a:t>18+</a:t>
            </a:r>
          </a:p>
        </p:txBody>
      </p:sp>
      <p:sp>
        <p:nvSpPr>
          <p:cNvPr id="189" name="Rectangle 188">
            <a:extLst>
              <a:ext uri="{FF2B5EF4-FFF2-40B4-BE49-F238E27FC236}">
                <a16:creationId xmlns:a16="http://schemas.microsoft.com/office/drawing/2014/main" id="{0939A22C-7143-41CF-93F5-2ED39645F7D1}"/>
              </a:ext>
            </a:extLst>
          </p:cNvPr>
          <p:cNvSpPr/>
          <p:nvPr/>
        </p:nvSpPr>
        <p:spPr>
          <a:xfrm>
            <a:off x="8433405" y="4287848"/>
            <a:ext cx="414520"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15</a:t>
            </a:r>
          </a:p>
        </p:txBody>
      </p:sp>
      <p:sp>
        <p:nvSpPr>
          <p:cNvPr id="190" name="Rectangle 189">
            <a:extLst>
              <a:ext uri="{FF2B5EF4-FFF2-40B4-BE49-F238E27FC236}">
                <a16:creationId xmlns:a16="http://schemas.microsoft.com/office/drawing/2014/main" id="{F726DD43-78F4-48B5-A2F7-4440F0DA4F94}"/>
              </a:ext>
            </a:extLst>
          </p:cNvPr>
          <p:cNvSpPr/>
          <p:nvPr/>
        </p:nvSpPr>
        <p:spPr>
          <a:xfrm>
            <a:off x="8927053" y="4300302"/>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16</a:t>
            </a:r>
          </a:p>
        </p:txBody>
      </p:sp>
      <p:sp>
        <p:nvSpPr>
          <p:cNvPr id="191" name="Rectangle 190">
            <a:extLst>
              <a:ext uri="{FF2B5EF4-FFF2-40B4-BE49-F238E27FC236}">
                <a16:creationId xmlns:a16="http://schemas.microsoft.com/office/drawing/2014/main" id="{9BDEA978-123B-4A69-B4E8-BECD7771C69D}"/>
              </a:ext>
            </a:extLst>
          </p:cNvPr>
          <p:cNvSpPr/>
          <p:nvPr/>
        </p:nvSpPr>
        <p:spPr>
          <a:xfrm>
            <a:off x="9420701" y="4300302"/>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17</a:t>
            </a:r>
          </a:p>
        </p:txBody>
      </p:sp>
      <p:sp>
        <p:nvSpPr>
          <p:cNvPr id="193" name="Rectangle 192">
            <a:extLst>
              <a:ext uri="{FF2B5EF4-FFF2-40B4-BE49-F238E27FC236}">
                <a16:creationId xmlns:a16="http://schemas.microsoft.com/office/drawing/2014/main" id="{738EA9D7-DC98-4908-B55D-3DA7C54418F4}"/>
              </a:ext>
            </a:extLst>
          </p:cNvPr>
          <p:cNvSpPr/>
          <p:nvPr/>
        </p:nvSpPr>
        <p:spPr>
          <a:xfrm>
            <a:off x="7936784" y="4289584"/>
            <a:ext cx="414520" cy="46329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14</a:t>
            </a:r>
          </a:p>
        </p:txBody>
      </p:sp>
      <p:sp>
        <p:nvSpPr>
          <p:cNvPr id="194" name="Rectangle 193">
            <a:extLst>
              <a:ext uri="{FF2B5EF4-FFF2-40B4-BE49-F238E27FC236}">
                <a16:creationId xmlns:a16="http://schemas.microsoft.com/office/drawing/2014/main" id="{982CC770-409D-4FBB-AC0B-4EA44353BED2}"/>
              </a:ext>
            </a:extLst>
          </p:cNvPr>
          <p:cNvSpPr/>
          <p:nvPr/>
        </p:nvSpPr>
        <p:spPr>
          <a:xfrm>
            <a:off x="5867935" y="4287848"/>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9</a:t>
            </a:r>
          </a:p>
        </p:txBody>
      </p:sp>
      <p:sp>
        <p:nvSpPr>
          <p:cNvPr id="195" name="Rectangle 194">
            <a:extLst>
              <a:ext uri="{FF2B5EF4-FFF2-40B4-BE49-F238E27FC236}">
                <a16:creationId xmlns:a16="http://schemas.microsoft.com/office/drawing/2014/main" id="{037CA706-4F0A-44FE-A58C-6474E559B0E8}"/>
              </a:ext>
            </a:extLst>
          </p:cNvPr>
          <p:cNvSpPr/>
          <p:nvPr/>
        </p:nvSpPr>
        <p:spPr>
          <a:xfrm>
            <a:off x="6268663" y="4300302"/>
            <a:ext cx="32836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10</a:t>
            </a:r>
          </a:p>
        </p:txBody>
      </p:sp>
      <p:sp>
        <p:nvSpPr>
          <p:cNvPr id="196" name="Rectangle 195">
            <a:extLst>
              <a:ext uri="{FF2B5EF4-FFF2-40B4-BE49-F238E27FC236}">
                <a16:creationId xmlns:a16="http://schemas.microsoft.com/office/drawing/2014/main" id="{6CE98C97-CADA-476E-AE11-CAFCFDCC184B}"/>
              </a:ext>
            </a:extLst>
          </p:cNvPr>
          <p:cNvSpPr/>
          <p:nvPr/>
        </p:nvSpPr>
        <p:spPr>
          <a:xfrm>
            <a:off x="6678395" y="4300302"/>
            <a:ext cx="33561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11</a:t>
            </a:r>
          </a:p>
        </p:txBody>
      </p:sp>
      <p:sp>
        <p:nvSpPr>
          <p:cNvPr id="197" name="Rectangle 196">
            <a:extLst>
              <a:ext uri="{FF2B5EF4-FFF2-40B4-BE49-F238E27FC236}">
                <a16:creationId xmlns:a16="http://schemas.microsoft.com/office/drawing/2014/main" id="{891791CB-34F5-48DE-AA14-0C432537BF95}"/>
              </a:ext>
            </a:extLst>
          </p:cNvPr>
          <p:cNvSpPr/>
          <p:nvPr/>
        </p:nvSpPr>
        <p:spPr>
          <a:xfrm>
            <a:off x="7095377" y="4300302"/>
            <a:ext cx="306204"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900" dirty="0">
                <a:solidFill>
                  <a:prstClr val="white"/>
                </a:solidFill>
                <a:latin typeface="Calibri" panose="020F0502020204030204"/>
              </a:rPr>
              <a:t>12</a:t>
            </a:r>
          </a:p>
        </p:txBody>
      </p:sp>
      <p:sp>
        <p:nvSpPr>
          <p:cNvPr id="198" name="Rectangle 197">
            <a:extLst>
              <a:ext uri="{FF2B5EF4-FFF2-40B4-BE49-F238E27FC236}">
                <a16:creationId xmlns:a16="http://schemas.microsoft.com/office/drawing/2014/main" id="{79A23A4B-1EC8-409B-8E4D-D8F057D1B7DD}"/>
              </a:ext>
            </a:extLst>
          </p:cNvPr>
          <p:cNvSpPr/>
          <p:nvPr/>
        </p:nvSpPr>
        <p:spPr>
          <a:xfrm>
            <a:off x="7525870" y="4282469"/>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13</a:t>
            </a:r>
          </a:p>
        </p:txBody>
      </p:sp>
      <p:sp>
        <p:nvSpPr>
          <p:cNvPr id="199" name="Rectangle 198">
            <a:extLst>
              <a:ext uri="{FF2B5EF4-FFF2-40B4-BE49-F238E27FC236}">
                <a16:creationId xmlns:a16="http://schemas.microsoft.com/office/drawing/2014/main" id="{EACF710F-B52C-41C2-A159-741A71989071}"/>
              </a:ext>
            </a:extLst>
          </p:cNvPr>
          <p:cNvSpPr/>
          <p:nvPr/>
        </p:nvSpPr>
        <p:spPr>
          <a:xfrm>
            <a:off x="271750" y="5258539"/>
            <a:ext cx="414525"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20</a:t>
            </a:r>
          </a:p>
        </p:txBody>
      </p:sp>
      <p:sp>
        <p:nvSpPr>
          <p:cNvPr id="200" name="Rectangle 199">
            <a:extLst>
              <a:ext uri="{FF2B5EF4-FFF2-40B4-BE49-F238E27FC236}">
                <a16:creationId xmlns:a16="http://schemas.microsoft.com/office/drawing/2014/main" id="{96B4CAA2-2CC1-4063-A740-5702EF6C116E}"/>
              </a:ext>
            </a:extLst>
          </p:cNvPr>
          <p:cNvSpPr/>
          <p:nvPr/>
        </p:nvSpPr>
        <p:spPr>
          <a:xfrm>
            <a:off x="765402" y="5258539"/>
            <a:ext cx="414520"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21</a:t>
            </a:r>
          </a:p>
        </p:txBody>
      </p:sp>
      <p:sp>
        <p:nvSpPr>
          <p:cNvPr id="202" name="Rectangle 201">
            <a:extLst>
              <a:ext uri="{FF2B5EF4-FFF2-40B4-BE49-F238E27FC236}">
                <a16:creationId xmlns:a16="http://schemas.microsoft.com/office/drawing/2014/main" id="{B7B7F488-F021-4C0C-9501-BCB701255BEB}"/>
              </a:ext>
            </a:extLst>
          </p:cNvPr>
          <p:cNvSpPr/>
          <p:nvPr/>
        </p:nvSpPr>
        <p:spPr>
          <a:xfrm>
            <a:off x="1259050" y="527099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22</a:t>
            </a:r>
          </a:p>
        </p:txBody>
      </p:sp>
      <p:sp>
        <p:nvSpPr>
          <p:cNvPr id="203" name="Rectangle 202">
            <a:extLst>
              <a:ext uri="{FF2B5EF4-FFF2-40B4-BE49-F238E27FC236}">
                <a16:creationId xmlns:a16="http://schemas.microsoft.com/office/drawing/2014/main" id="{CBF4A2F9-EBFC-42CC-B35F-8D996E9DE406}"/>
              </a:ext>
            </a:extLst>
          </p:cNvPr>
          <p:cNvSpPr/>
          <p:nvPr/>
        </p:nvSpPr>
        <p:spPr>
          <a:xfrm>
            <a:off x="1752698" y="527099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a:t>
            </a:r>
          </a:p>
        </p:txBody>
      </p:sp>
      <p:sp>
        <p:nvSpPr>
          <p:cNvPr id="204" name="Rectangle 203">
            <a:extLst>
              <a:ext uri="{FF2B5EF4-FFF2-40B4-BE49-F238E27FC236}">
                <a16:creationId xmlns:a16="http://schemas.microsoft.com/office/drawing/2014/main" id="{C43C0745-69DB-45F6-99A4-6B39A6CA98C3}"/>
              </a:ext>
            </a:extLst>
          </p:cNvPr>
          <p:cNvSpPr/>
          <p:nvPr/>
        </p:nvSpPr>
        <p:spPr>
          <a:xfrm>
            <a:off x="2246346" y="527099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a:t>
            </a:r>
          </a:p>
        </p:txBody>
      </p:sp>
      <p:sp>
        <p:nvSpPr>
          <p:cNvPr id="205" name="Rectangle 204">
            <a:extLst>
              <a:ext uri="{FF2B5EF4-FFF2-40B4-BE49-F238E27FC236}">
                <a16:creationId xmlns:a16="http://schemas.microsoft.com/office/drawing/2014/main" id="{0691CC3F-E667-4A77-84F5-7064DE2C329D}"/>
              </a:ext>
            </a:extLst>
          </p:cNvPr>
          <p:cNvSpPr/>
          <p:nvPr/>
        </p:nvSpPr>
        <p:spPr>
          <a:xfrm>
            <a:off x="2827701" y="5258539"/>
            <a:ext cx="414525"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3</a:t>
            </a:r>
          </a:p>
        </p:txBody>
      </p:sp>
      <p:sp>
        <p:nvSpPr>
          <p:cNvPr id="206" name="Rectangle 205">
            <a:extLst>
              <a:ext uri="{FF2B5EF4-FFF2-40B4-BE49-F238E27FC236}">
                <a16:creationId xmlns:a16="http://schemas.microsoft.com/office/drawing/2014/main" id="{2BEEA899-17CD-410D-AD68-0D0C2BA2C5AF}"/>
              </a:ext>
            </a:extLst>
          </p:cNvPr>
          <p:cNvSpPr/>
          <p:nvPr/>
        </p:nvSpPr>
        <p:spPr>
          <a:xfrm>
            <a:off x="3313855" y="5258539"/>
            <a:ext cx="319361"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4</a:t>
            </a:r>
          </a:p>
        </p:txBody>
      </p:sp>
      <p:sp>
        <p:nvSpPr>
          <p:cNvPr id="207" name="Rectangle 206">
            <a:extLst>
              <a:ext uri="{FF2B5EF4-FFF2-40B4-BE49-F238E27FC236}">
                <a16:creationId xmlns:a16="http://schemas.microsoft.com/office/drawing/2014/main" id="{9E0129BC-AF81-4C85-ABBE-3D45696C20DC}"/>
              </a:ext>
            </a:extLst>
          </p:cNvPr>
          <p:cNvSpPr/>
          <p:nvPr/>
        </p:nvSpPr>
        <p:spPr>
          <a:xfrm>
            <a:off x="3714583" y="5270993"/>
            <a:ext cx="328365"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5</a:t>
            </a:r>
          </a:p>
        </p:txBody>
      </p:sp>
      <p:sp>
        <p:nvSpPr>
          <p:cNvPr id="208" name="Rectangle 207">
            <a:extLst>
              <a:ext uri="{FF2B5EF4-FFF2-40B4-BE49-F238E27FC236}">
                <a16:creationId xmlns:a16="http://schemas.microsoft.com/office/drawing/2014/main" id="{28A7787B-6C8A-47A7-9D79-C9547C8E5C14}"/>
              </a:ext>
            </a:extLst>
          </p:cNvPr>
          <p:cNvSpPr/>
          <p:nvPr/>
        </p:nvSpPr>
        <p:spPr>
          <a:xfrm>
            <a:off x="4124315" y="5270993"/>
            <a:ext cx="335615"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6</a:t>
            </a:r>
          </a:p>
        </p:txBody>
      </p:sp>
      <p:sp>
        <p:nvSpPr>
          <p:cNvPr id="209" name="Rectangle 208">
            <a:extLst>
              <a:ext uri="{FF2B5EF4-FFF2-40B4-BE49-F238E27FC236}">
                <a16:creationId xmlns:a16="http://schemas.microsoft.com/office/drawing/2014/main" id="{D3D06320-C02B-4509-B85A-9C630B907EB8}"/>
              </a:ext>
            </a:extLst>
          </p:cNvPr>
          <p:cNvSpPr/>
          <p:nvPr/>
        </p:nvSpPr>
        <p:spPr>
          <a:xfrm>
            <a:off x="4541297" y="5270993"/>
            <a:ext cx="312342"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7</a:t>
            </a:r>
          </a:p>
        </p:txBody>
      </p:sp>
      <p:sp>
        <p:nvSpPr>
          <p:cNvPr id="210" name="Rectangle 209">
            <a:extLst>
              <a:ext uri="{FF2B5EF4-FFF2-40B4-BE49-F238E27FC236}">
                <a16:creationId xmlns:a16="http://schemas.microsoft.com/office/drawing/2014/main" id="{9A4A156E-A175-4D2B-8655-BCC57D841615}"/>
              </a:ext>
            </a:extLst>
          </p:cNvPr>
          <p:cNvSpPr/>
          <p:nvPr/>
        </p:nvSpPr>
        <p:spPr>
          <a:xfrm>
            <a:off x="4935007" y="5253160"/>
            <a:ext cx="319361"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8</a:t>
            </a:r>
          </a:p>
        </p:txBody>
      </p:sp>
      <p:sp>
        <p:nvSpPr>
          <p:cNvPr id="212" name="Rectangle 211">
            <a:extLst>
              <a:ext uri="{FF2B5EF4-FFF2-40B4-BE49-F238E27FC236}">
                <a16:creationId xmlns:a16="http://schemas.microsoft.com/office/drawing/2014/main" id="{0D7C7907-0D39-4063-876C-9CA37E0F12CB}"/>
              </a:ext>
            </a:extLst>
          </p:cNvPr>
          <p:cNvSpPr/>
          <p:nvPr/>
        </p:nvSpPr>
        <p:spPr>
          <a:xfrm>
            <a:off x="5358583" y="5260275"/>
            <a:ext cx="414520"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9</a:t>
            </a:r>
          </a:p>
        </p:txBody>
      </p:sp>
      <p:sp>
        <p:nvSpPr>
          <p:cNvPr id="213" name="Rectangle 212">
            <a:extLst>
              <a:ext uri="{FF2B5EF4-FFF2-40B4-BE49-F238E27FC236}">
                <a16:creationId xmlns:a16="http://schemas.microsoft.com/office/drawing/2014/main" id="{19FCB8AA-BFAD-4874-95C7-D34568C7A340}"/>
              </a:ext>
            </a:extLst>
          </p:cNvPr>
          <p:cNvSpPr/>
          <p:nvPr/>
        </p:nvSpPr>
        <p:spPr>
          <a:xfrm>
            <a:off x="9909448" y="527099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100" dirty="0">
                <a:solidFill>
                  <a:prstClr val="white"/>
                </a:solidFill>
                <a:latin typeface="Calibri" panose="020F0502020204030204"/>
              </a:rPr>
              <a:t>19+</a:t>
            </a:r>
          </a:p>
        </p:txBody>
      </p:sp>
      <p:sp>
        <p:nvSpPr>
          <p:cNvPr id="214" name="Rectangle 213">
            <a:extLst>
              <a:ext uri="{FF2B5EF4-FFF2-40B4-BE49-F238E27FC236}">
                <a16:creationId xmlns:a16="http://schemas.microsoft.com/office/drawing/2014/main" id="{CACC6706-66B4-485D-9ECD-0158EDD5A5FA}"/>
              </a:ext>
            </a:extLst>
          </p:cNvPr>
          <p:cNvSpPr/>
          <p:nvPr/>
        </p:nvSpPr>
        <p:spPr>
          <a:xfrm>
            <a:off x="8427227" y="5258539"/>
            <a:ext cx="414520"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16</a:t>
            </a:r>
          </a:p>
        </p:txBody>
      </p:sp>
      <p:sp>
        <p:nvSpPr>
          <p:cNvPr id="215" name="Rectangle 214">
            <a:extLst>
              <a:ext uri="{FF2B5EF4-FFF2-40B4-BE49-F238E27FC236}">
                <a16:creationId xmlns:a16="http://schemas.microsoft.com/office/drawing/2014/main" id="{2B65AA50-9A94-440D-829D-B7F1D2BE298C}"/>
              </a:ext>
            </a:extLst>
          </p:cNvPr>
          <p:cNvSpPr/>
          <p:nvPr/>
        </p:nvSpPr>
        <p:spPr>
          <a:xfrm>
            <a:off x="8920875" y="527099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17</a:t>
            </a:r>
          </a:p>
        </p:txBody>
      </p:sp>
      <p:sp>
        <p:nvSpPr>
          <p:cNvPr id="216" name="Rectangle 215">
            <a:extLst>
              <a:ext uri="{FF2B5EF4-FFF2-40B4-BE49-F238E27FC236}">
                <a16:creationId xmlns:a16="http://schemas.microsoft.com/office/drawing/2014/main" id="{2B1EF824-8546-4C23-9B15-4497DECD24C6}"/>
              </a:ext>
            </a:extLst>
          </p:cNvPr>
          <p:cNvSpPr/>
          <p:nvPr/>
        </p:nvSpPr>
        <p:spPr>
          <a:xfrm>
            <a:off x="9414523" y="527099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18</a:t>
            </a:r>
          </a:p>
        </p:txBody>
      </p:sp>
      <p:sp>
        <p:nvSpPr>
          <p:cNvPr id="218" name="Rectangle 217">
            <a:extLst>
              <a:ext uri="{FF2B5EF4-FFF2-40B4-BE49-F238E27FC236}">
                <a16:creationId xmlns:a16="http://schemas.microsoft.com/office/drawing/2014/main" id="{4B44AFF8-CA6F-43C5-BF3C-AD8A154C7289}"/>
              </a:ext>
            </a:extLst>
          </p:cNvPr>
          <p:cNvSpPr/>
          <p:nvPr/>
        </p:nvSpPr>
        <p:spPr>
          <a:xfrm>
            <a:off x="7930606" y="5260275"/>
            <a:ext cx="414520"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15</a:t>
            </a:r>
          </a:p>
        </p:txBody>
      </p:sp>
      <p:sp>
        <p:nvSpPr>
          <p:cNvPr id="219" name="Rectangle 218">
            <a:extLst>
              <a:ext uri="{FF2B5EF4-FFF2-40B4-BE49-F238E27FC236}">
                <a16:creationId xmlns:a16="http://schemas.microsoft.com/office/drawing/2014/main" id="{F94DE41D-262E-4120-BEDE-174B484E2E9E}"/>
              </a:ext>
            </a:extLst>
          </p:cNvPr>
          <p:cNvSpPr/>
          <p:nvPr/>
        </p:nvSpPr>
        <p:spPr>
          <a:xfrm>
            <a:off x="5861757" y="5258539"/>
            <a:ext cx="319361"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10</a:t>
            </a:r>
          </a:p>
        </p:txBody>
      </p:sp>
      <p:sp>
        <p:nvSpPr>
          <p:cNvPr id="220" name="Rectangle 219">
            <a:extLst>
              <a:ext uri="{FF2B5EF4-FFF2-40B4-BE49-F238E27FC236}">
                <a16:creationId xmlns:a16="http://schemas.microsoft.com/office/drawing/2014/main" id="{093B23AA-55C8-478A-817A-19E315F8C048}"/>
              </a:ext>
            </a:extLst>
          </p:cNvPr>
          <p:cNvSpPr/>
          <p:nvPr/>
        </p:nvSpPr>
        <p:spPr>
          <a:xfrm>
            <a:off x="6262485" y="5270993"/>
            <a:ext cx="328365"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11</a:t>
            </a:r>
          </a:p>
        </p:txBody>
      </p:sp>
      <p:sp>
        <p:nvSpPr>
          <p:cNvPr id="221" name="Rectangle 220">
            <a:extLst>
              <a:ext uri="{FF2B5EF4-FFF2-40B4-BE49-F238E27FC236}">
                <a16:creationId xmlns:a16="http://schemas.microsoft.com/office/drawing/2014/main" id="{2AEE23BC-8410-409B-9E50-4E31974A6865}"/>
              </a:ext>
            </a:extLst>
          </p:cNvPr>
          <p:cNvSpPr/>
          <p:nvPr/>
        </p:nvSpPr>
        <p:spPr>
          <a:xfrm>
            <a:off x="6672217" y="5270993"/>
            <a:ext cx="335615"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12</a:t>
            </a:r>
          </a:p>
        </p:txBody>
      </p:sp>
      <p:sp>
        <p:nvSpPr>
          <p:cNvPr id="222" name="Rectangle 221">
            <a:extLst>
              <a:ext uri="{FF2B5EF4-FFF2-40B4-BE49-F238E27FC236}">
                <a16:creationId xmlns:a16="http://schemas.microsoft.com/office/drawing/2014/main" id="{5B464966-B0B6-4398-BC18-D454BCE274D5}"/>
              </a:ext>
            </a:extLst>
          </p:cNvPr>
          <p:cNvSpPr/>
          <p:nvPr/>
        </p:nvSpPr>
        <p:spPr>
          <a:xfrm>
            <a:off x="7089199" y="5270993"/>
            <a:ext cx="306204"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900" dirty="0">
                <a:solidFill>
                  <a:prstClr val="white"/>
                </a:solidFill>
                <a:latin typeface="Calibri" panose="020F0502020204030204"/>
              </a:rPr>
              <a:t>13</a:t>
            </a:r>
          </a:p>
        </p:txBody>
      </p:sp>
      <p:sp>
        <p:nvSpPr>
          <p:cNvPr id="223" name="Rectangle 222">
            <a:extLst>
              <a:ext uri="{FF2B5EF4-FFF2-40B4-BE49-F238E27FC236}">
                <a16:creationId xmlns:a16="http://schemas.microsoft.com/office/drawing/2014/main" id="{7DE7135B-62E5-4B51-AD4A-4D1214063A5D}"/>
              </a:ext>
            </a:extLst>
          </p:cNvPr>
          <p:cNvSpPr/>
          <p:nvPr/>
        </p:nvSpPr>
        <p:spPr>
          <a:xfrm>
            <a:off x="7519692" y="5253160"/>
            <a:ext cx="319361"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14</a:t>
            </a:r>
          </a:p>
        </p:txBody>
      </p:sp>
      <p:sp>
        <p:nvSpPr>
          <p:cNvPr id="224" name="Rectangle 223">
            <a:extLst>
              <a:ext uri="{FF2B5EF4-FFF2-40B4-BE49-F238E27FC236}">
                <a16:creationId xmlns:a16="http://schemas.microsoft.com/office/drawing/2014/main" id="{33F30B4E-D887-443E-8B4A-CE0B0C123629}"/>
              </a:ext>
            </a:extLst>
          </p:cNvPr>
          <p:cNvSpPr/>
          <p:nvPr/>
        </p:nvSpPr>
        <p:spPr>
          <a:xfrm>
            <a:off x="271745" y="6046579"/>
            <a:ext cx="414525" cy="463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19</a:t>
            </a:r>
          </a:p>
        </p:txBody>
      </p:sp>
      <p:sp>
        <p:nvSpPr>
          <p:cNvPr id="225" name="Rectangle 224">
            <a:extLst>
              <a:ext uri="{FF2B5EF4-FFF2-40B4-BE49-F238E27FC236}">
                <a16:creationId xmlns:a16="http://schemas.microsoft.com/office/drawing/2014/main" id="{5A6B6456-7451-46C3-9D8C-36EE8BC78EBD}"/>
              </a:ext>
            </a:extLst>
          </p:cNvPr>
          <p:cNvSpPr/>
          <p:nvPr/>
        </p:nvSpPr>
        <p:spPr>
          <a:xfrm>
            <a:off x="765397" y="6046579"/>
            <a:ext cx="414520"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20</a:t>
            </a:r>
          </a:p>
        </p:txBody>
      </p:sp>
      <p:sp>
        <p:nvSpPr>
          <p:cNvPr id="226" name="Rectangle 225">
            <a:extLst>
              <a:ext uri="{FF2B5EF4-FFF2-40B4-BE49-F238E27FC236}">
                <a16:creationId xmlns:a16="http://schemas.microsoft.com/office/drawing/2014/main" id="{79B1AB83-D996-48E4-AA6A-DEA4EF540EFD}"/>
              </a:ext>
            </a:extLst>
          </p:cNvPr>
          <p:cNvSpPr/>
          <p:nvPr/>
        </p:nvSpPr>
        <p:spPr>
          <a:xfrm>
            <a:off x="1259045" y="6059033"/>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21</a:t>
            </a:r>
          </a:p>
        </p:txBody>
      </p:sp>
      <p:sp>
        <p:nvSpPr>
          <p:cNvPr id="227" name="Rectangle 226">
            <a:extLst>
              <a:ext uri="{FF2B5EF4-FFF2-40B4-BE49-F238E27FC236}">
                <a16:creationId xmlns:a16="http://schemas.microsoft.com/office/drawing/2014/main" id="{18A9C475-4604-4722-86FE-303958AE986F}"/>
              </a:ext>
            </a:extLst>
          </p:cNvPr>
          <p:cNvSpPr/>
          <p:nvPr/>
        </p:nvSpPr>
        <p:spPr>
          <a:xfrm>
            <a:off x="1752693" y="6059033"/>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22</a:t>
            </a:r>
          </a:p>
        </p:txBody>
      </p:sp>
      <p:sp>
        <p:nvSpPr>
          <p:cNvPr id="228" name="Rectangle 227">
            <a:extLst>
              <a:ext uri="{FF2B5EF4-FFF2-40B4-BE49-F238E27FC236}">
                <a16:creationId xmlns:a16="http://schemas.microsoft.com/office/drawing/2014/main" id="{353EA4B2-0E7B-4FD6-A383-F3013484BF03}"/>
              </a:ext>
            </a:extLst>
          </p:cNvPr>
          <p:cNvSpPr/>
          <p:nvPr/>
        </p:nvSpPr>
        <p:spPr>
          <a:xfrm>
            <a:off x="2246341" y="6059033"/>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a:t>
            </a:r>
          </a:p>
        </p:txBody>
      </p:sp>
      <p:sp>
        <p:nvSpPr>
          <p:cNvPr id="229" name="Rectangle 228">
            <a:extLst>
              <a:ext uri="{FF2B5EF4-FFF2-40B4-BE49-F238E27FC236}">
                <a16:creationId xmlns:a16="http://schemas.microsoft.com/office/drawing/2014/main" id="{4E82DB6F-0778-4CEA-8E46-9223F8E7A62D}"/>
              </a:ext>
            </a:extLst>
          </p:cNvPr>
          <p:cNvSpPr/>
          <p:nvPr/>
        </p:nvSpPr>
        <p:spPr>
          <a:xfrm>
            <a:off x="2827696" y="6046579"/>
            <a:ext cx="414525" cy="463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2</a:t>
            </a:r>
          </a:p>
        </p:txBody>
      </p:sp>
      <p:sp>
        <p:nvSpPr>
          <p:cNvPr id="230" name="Rectangle 229">
            <a:extLst>
              <a:ext uri="{FF2B5EF4-FFF2-40B4-BE49-F238E27FC236}">
                <a16:creationId xmlns:a16="http://schemas.microsoft.com/office/drawing/2014/main" id="{62D720FB-5D94-4067-AC4E-122B8E6FA323}"/>
              </a:ext>
            </a:extLst>
          </p:cNvPr>
          <p:cNvSpPr/>
          <p:nvPr/>
        </p:nvSpPr>
        <p:spPr>
          <a:xfrm>
            <a:off x="3313850" y="6046579"/>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3</a:t>
            </a:r>
          </a:p>
        </p:txBody>
      </p:sp>
      <p:sp>
        <p:nvSpPr>
          <p:cNvPr id="231" name="Rectangle 230">
            <a:extLst>
              <a:ext uri="{FF2B5EF4-FFF2-40B4-BE49-F238E27FC236}">
                <a16:creationId xmlns:a16="http://schemas.microsoft.com/office/drawing/2014/main" id="{EFD54B3B-630C-4B14-A011-327D2A510BC9}"/>
              </a:ext>
            </a:extLst>
          </p:cNvPr>
          <p:cNvSpPr/>
          <p:nvPr/>
        </p:nvSpPr>
        <p:spPr>
          <a:xfrm>
            <a:off x="3714578" y="6059033"/>
            <a:ext cx="32836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4</a:t>
            </a:r>
          </a:p>
        </p:txBody>
      </p:sp>
      <p:sp>
        <p:nvSpPr>
          <p:cNvPr id="232" name="Rectangle 231">
            <a:extLst>
              <a:ext uri="{FF2B5EF4-FFF2-40B4-BE49-F238E27FC236}">
                <a16:creationId xmlns:a16="http://schemas.microsoft.com/office/drawing/2014/main" id="{54C3459C-9947-413C-A1DB-A66863343D47}"/>
              </a:ext>
            </a:extLst>
          </p:cNvPr>
          <p:cNvSpPr/>
          <p:nvPr/>
        </p:nvSpPr>
        <p:spPr>
          <a:xfrm>
            <a:off x="4124310" y="6059033"/>
            <a:ext cx="33561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5</a:t>
            </a:r>
          </a:p>
        </p:txBody>
      </p:sp>
      <p:sp>
        <p:nvSpPr>
          <p:cNvPr id="233" name="Rectangle 232">
            <a:extLst>
              <a:ext uri="{FF2B5EF4-FFF2-40B4-BE49-F238E27FC236}">
                <a16:creationId xmlns:a16="http://schemas.microsoft.com/office/drawing/2014/main" id="{AC5590F6-5D8D-4BEE-8EB8-0AA3D0C9066C}"/>
              </a:ext>
            </a:extLst>
          </p:cNvPr>
          <p:cNvSpPr/>
          <p:nvPr/>
        </p:nvSpPr>
        <p:spPr>
          <a:xfrm>
            <a:off x="4541292" y="6059033"/>
            <a:ext cx="312342"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6</a:t>
            </a:r>
          </a:p>
        </p:txBody>
      </p:sp>
      <p:sp>
        <p:nvSpPr>
          <p:cNvPr id="234" name="Rectangle 233">
            <a:extLst>
              <a:ext uri="{FF2B5EF4-FFF2-40B4-BE49-F238E27FC236}">
                <a16:creationId xmlns:a16="http://schemas.microsoft.com/office/drawing/2014/main" id="{9C00B8BF-1298-4A13-9EDB-30D8884FCBB6}"/>
              </a:ext>
            </a:extLst>
          </p:cNvPr>
          <p:cNvSpPr/>
          <p:nvPr/>
        </p:nvSpPr>
        <p:spPr>
          <a:xfrm>
            <a:off x="4935002" y="6041200"/>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7</a:t>
            </a:r>
          </a:p>
        </p:txBody>
      </p:sp>
      <p:sp>
        <p:nvSpPr>
          <p:cNvPr id="235" name="Rectangle 234">
            <a:extLst>
              <a:ext uri="{FF2B5EF4-FFF2-40B4-BE49-F238E27FC236}">
                <a16:creationId xmlns:a16="http://schemas.microsoft.com/office/drawing/2014/main" id="{563CCAA2-76A5-4BC7-8113-E3266FC21F77}"/>
              </a:ext>
            </a:extLst>
          </p:cNvPr>
          <p:cNvSpPr/>
          <p:nvPr/>
        </p:nvSpPr>
        <p:spPr>
          <a:xfrm>
            <a:off x="5358578" y="6048315"/>
            <a:ext cx="414520" cy="46329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8</a:t>
            </a:r>
          </a:p>
        </p:txBody>
      </p:sp>
      <p:sp>
        <p:nvSpPr>
          <p:cNvPr id="236" name="Rectangle 235">
            <a:extLst>
              <a:ext uri="{FF2B5EF4-FFF2-40B4-BE49-F238E27FC236}">
                <a16:creationId xmlns:a16="http://schemas.microsoft.com/office/drawing/2014/main" id="{F0A7D8F5-89D7-498A-B185-7A57352C944E}"/>
              </a:ext>
            </a:extLst>
          </p:cNvPr>
          <p:cNvSpPr/>
          <p:nvPr/>
        </p:nvSpPr>
        <p:spPr>
          <a:xfrm>
            <a:off x="9909443" y="6059033"/>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100" dirty="0">
                <a:solidFill>
                  <a:prstClr val="white"/>
                </a:solidFill>
                <a:latin typeface="Calibri" panose="020F0502020204030204"/>
              </a:rPr>
              <a:t>18+</a:t>
            </a:r>
          </a:p>
        </p:txBody>
      </p:sp>
      <p:sp>
        <p:nvSpPr>
          <p:cNvPr id="237" name="Rectangle 236">
            <a:extLst>
              <a:ext uri="{FF2B5EF4-FFF2-40B4-BE49-F238E27FC236}">
                <a16:creationId xmlns:a16="http://schemas.microsoft.com/office/drawing/2014/main" id="{77E76526-34CB-422A-A0F7-6CF872FACADF}"/>
              </a:ext>
            </a:extLst>
          </p:cNvPr>
          <p:cNvSpPr/>
          <p:nvPr/>
        </p:nvSpPr>
        <p:spPr>
          <a:xfrm>
            <a:off x="8427222" y="6046579"/>
            <a:ext cx="414520"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15</a:t>
            </a:r>
          </a:p>
        </p:txBody>
      </p:sp>
      <p:sp>
        <p:nvSpPr>
          <p:cNvPr id="238" name="Rectangle 237">
            <a:extLst>
              <a:ext uri="{FF2B5EF4-FFF2-40B4-BE49-F238E27FC236}">
                <a16:creationId xmlns:a16="http://schemas.microsoft.com/office/drawing/2014/main" id="{1C669550-5091-418D-8046-BC1E05F148E9}"/>
              </a:ext>
            </a:extLst>
          </p:cNvPr>
          <p:cNvSpPr/>
          <p:nvPr/>
        </p:nvSpPr>
        <p:spPr>
          <a:xfrm>
            <a:off x="8920870" y="6059033"/>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16</a:t>
            </a:r>
          </a:p>
        </p:txBody>
      </p:sp>
      <p:sp>
        <p:nvSpPr>
          <p:cNvPr id="239" name="Rectangle 238">
            <a:extLst>
              <a:ext uri="{FF2B5EF4-FFF2-40B4-BE49-F238E27FC236}">
                <a16:creationId xmlns:a16="http://schemas.microsoft.com/office/drawing/2014/main" id="{EA99C2AB-C18F-4EB4-8CAD-39EBE123B156}"/>
              </a:ext>
            </a:extLst>
          </p:cNvPr>
          <p:cNvSpPr/>
          <p:nvPr/>
        </p:nvSpPr>
        <p:spPr>
          <a:xfrm>
            <a:off x="9414518" y="6059033"/>
            <a:ext cx="414520"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17</a:t>
            </a:r>
          </a:p>
        </p:txBody>
      </p:sp>
      <p:sp>
        <p:nvSpPr>
          <p:cNvPr id="240" name="Rectangle 239">
            <a:extLst>
              <a:ext uri="{FF2B5EF4-FFF2-40B4-BE49-F238E27FC236}">
                <a16:creationId xmlns:a16="http://schemas.microsoft.com/office/drawing/2014/main" id="{05C6DC45-3175-4FCB-B258-171A18F4E9AF}"/>
              </a:ext>
            </a:extLst>
          </p:cNvPr>
          <p:cNvSpPr/>
          <p:nvPr/>
        </p:nvSpPr>
        <p:spPr>
          <a:xfrm>
            <a:off x="7930601" y="6048315"/>
            <a:ext cx="414520" cy="463296"/>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14</a:t>
            </a:r>
          </a:p>
        </p:txBody>
      </p:sp>
      <p:sp>
        <p:nvSpPr>
          <p:cNvPr id="241" name="Rectangle 240">
            <a:extLst>
              <a:ext uri="{FF2B5EF4-FFF2-40B4-BE49-F238E27FC236}">
                <a16:creationId xmlns:a16="http://schemas.microsoft.com/office/drawing/2014/main" id="{926B6DA6-405C-40F6-A5DC-29E81953D0CE}"/>
              </a:ext>
            </a:extLst>
          </p:cNvPr>
          <p:cNvSpPr/>
          <p:nvPr/>
        </p:nvSpPr>
        <p:spPr>
          <a:xfrm>
            <a:off x="5861752" y="6046579"/>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9</a:t>
            </a:r>
          </a:p>
        </p:txBody>
      </p:sp>
      <p:sp>
        <p:nvSpPr>
          <p:cNvPr id="242" name="Rectangle 241">
            <a:extLst>
              <a:ext uri="{FF2B5EF4-FFF2-40B4-BE49-F238E27FC236}">
                <a16:creationId xmlns:a16="http://schemas.microsoft.com/office/drawing/2014/main" id="{98ED0A93-35F1-4D73-ACB6-8F2F5C203260}"/>
              </a:ext>
            </a:extLst>
          </p:cNvPr>
          <p:cNvSpPr/>
          <p:nvPr/>
        </p:nvSpPr>
        <p:spPr>
          <a:xfrm>
            <a:off x="6262480" y="6059033"/>
            <a:ext cx="32836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10</a:t>
            </a:r>
          </a:p>
        </p:txBody>
      </p:sp>
      <p:sp>
        <p:nvSpPr>
          <p:cNvPr id="243" name="Rectangle 242">
            <a:extLst>
              <a:ext uri="{FF2B5EF4-FFF2-40B4-BE49-F238E27FC236}">
                <a16:creationId xmlns:a16="http://schemas.microsoft.com/office/drawing/2014/main" id="{9A95AADA-18B3-4E52-A02D-3BB86691A181}"/>
              </a:ext>
            </a:extLst>
          </p:cNvPr>
          <p:cNvSpPr/>
          <p:nvPr/>
        </p:nvSpPr>
        <p:spPr>
          <a:xfrm>
            <a:off x="6672212" y="6059033"/>
            <a:ext cx="335615"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11</a:t>
            </a:r>
          </a:p>
        </p:txBody>
      </p:sp>
      <p:sp>
        <p:nvSpPr>
          <p:cNvPr id="244" name="Rectangle 243">
            <a:extLst>
              <a:ext uri="{FF2B5EF4-FFF2-40B4-BE49-F238E27FC236}">
                <a16:creationId xmlns:a16="http://schemas.microsoft.com/office/drawing/2014/main" id="{1061C80C-430E-42BF-9F4F-93C1F033EDA6}"/>
              </a:ext>
            </a:extLst>
          </p:cNvPr>
          <p:cNvSpPr/>
          <p:nvPr/>
        </p:nvSpPr>
        <p:spPr>
          <a:xfrm>
            <a:off x="7089194" y="6059033"/>
            <a:ext cx="306204" cy="4508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900" dirty="0">
                <a:solidFill>
                  <a:prstClr val="white"/>
                </a:solidFill>
                <a:latin typeface="Calibri" panose="020F0502020204030204"/>
              </a:rPr>
              <a:t>12</a:t>
            </a:r>
          </a:p>
        </p:txBody>
      </p:sp>
      <p:sp>
        <p:nvSpPr>
          <p:cNvPr id="245" name="Rectangle 244">
            <a:extLst>
              <a:ext uri="{FF2B5EF4-FFF2-40B4-BE49-F238E27FC236}">
                <a16:creationId xmlns:a16="http://schemas.microsoft.com/office/drawing/2014/main" id="{7F46D4F1-BA65-4C40-B828-F90D6A435B7F}"/>
              </a:ext>
            </a:extLst>
          </p:cNvPr>
          <p:cNvSpPr/>
          <p:nvPr/>
        </p:nvSpPr>
        <p:spPr>
          <a:xfrm>
            <a:off x="7519687" y="6041200"/>
            <a:ext cx="319361" cy="46329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13</a:t>
            </a:r>
          </a:p>
        </p:txBody>
      </p:sp>
    </p:spTree>
    <p:extLst>
      <p:ext uri="{BB962C8B-B14F-4D97-AF65-F5344CB8AC3E}">
        <p14:creationId xmlns:p14="http://schemas.microsoft.com/office/powerpoint/2010/main" val="3265122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6F82B07-8615-40C5-9E2D-B34DFB4B3ABB}"/>
              </a:ext>
            </a:extLst>
          </p:cNvPr>
          <p:cNvSpPr/>
          <p:nvPr/>
        </p:nvSpPr>
        <p:spPr>
          <a:xfrm>
            <a:off x="277933" y="1746408"/>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1</a:t>
            </a:r>
          </a:p>
        </p:txBody>
      </p:sp>
      <p:sp>
        <p:nvSpPr>
          <p:cNvPr id="51" name="Rectangle 50">
            <a:extLst>
              <a:ext uri="{FF2B5EF4-FFF2-40B4-BE49-F238E27FC236}">
                <a16:creationId xmlns:a16="http://schemas.microsoft.com/office/drawing/2014/main" id="{22599C70-CC53-40F9-B9B1-2B91306199E4}"/>
              </a:ext>
            </a:extLst>
          </p:cNvPr>
          <p:cNvSpPr/>
          <p:nvPr/>
        </p:nvSpPr>
        <p:spPr>
          <a:xfrm>
            <a:off x="2855586" y="1746408"/>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2</a:t>
            </a:r>
          </a:p>
        </p:txBody>
      </p:sp>
      <p:sp>
        <p:nvSpPr>
          <p:cNvPr id="52" name="Rectangle 51">
            <a:extLst>
              <a:ext uri="{FF2B5EF4-FFF2-40B4-BE49-F238E27FC236}">
                <a16:creationId xmlns:a16="http://schemas.microsoft.com/office/drawing/2014/main" id="{C05F62BC-6763-43A0-83B2-EB1E5C8F5D63}"/>
              </a:ext>
            </a:extLst>
          </p:cNvPr>
          <p:cNvSpPr/>
          <p:nvPr/>
        </p:nvSpPr>
        <p:spPr>
          <a:xfrm>
            <a:off x="5433239" y="1746408"/>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3</a:t>
            </a:r>
          </a:p>
        </p:txBody>
      </p:sp>
      <p:sp>
        <p:nvSpPr>
          <p:cNvPr id="53" name="Rectangle 52">
            <a:extLst>
              <a:ext uri="{FF2B5EF4-FFF2-40B4-BE49-F238E27FC236}">
                <a16:creationId xmlns:a16="http://schemas.microsoft.com/office/drawing/2014/main" id="{48C7A94E-7038-45DB-BF16-C897459E1A80}"/>
              </a:ext>
            </a:extLst>
          </p:cNvPr>
          <p:cNvSpPr/>
          <p:nvPr/>
        </p:nvSpPr>
        <p:spPr>
          <a:xfrm>
            <a:off x="8010892" y="1746408"/>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4</a:t>
            </a:r>
          </a:p>
        </p:txBody>
      </p:sp>
      <p:sp>
        <p:nvSpPr>
          <p:cNvPr id="54" name="Rectangle 53">
            <a:extLst>
              <a:ext uri="{FF2B5EF4-FFF2-40B4-BE49-F238E27FC236}">
                <a16:creationId xmlns:a16="http://schemas.microsoft.com/office/drawing/2014/main" id="{1761BE49-C7F8-4B47-BB6D-98F9AEDCC0AB}"/>
              </a:ext>
            </a:extLst>
          </p:cNvPr>
          <p:cNvSpPr/>
          <p:nvPr/>
        </p:nvSpPr>
        <p:spPr>
          <a:xfrm>
            <a:off x="10588544" y="1746408"/>
            <a:ext cx="1480996" cy="6339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Production QRC</a:t>
            </a:r>
          </a:p>
        </p:txBody>
      </p:sp>
      <p:cxnSp>
        <p:nvCxnSpPr>
          <p:cNvPr id="59" name="Straight Arrow Connector 58">
            <a:extLst>
              <a:ext uri="{FF2B5EF4-FFF2-40B4-BE49-F238E27FC236}">
                <a16:creationId xmlns:a16="http://schemas.microsoft.com/office/drawing/2014/main" id="{5AB3F1C4-C2C5-4E3C-8CE1-0A6D6FCAC716}"/>
              </a:ext>
            </a:extLst>
          </p:cNvPr>
          <p:cNvCxnSpPr>
            <a:cxnSpLocks/>
          </p:cNvCxnSpPr>
          <p:nvPr/>
        </p:nvCxnSpPr>
        <p:spPr>
          <a:xfrm>
            <a:off x="3075133" y="3075514"/>
            <a:ext cx="986" cy="12130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D0FD19FD-C785-4045-8A81-487FE6F89E50}"/>
              </a:ext>
            </a:extLst>
          </p:cNvPr>
          <p:cNvCxnSpPr>
            <a:cxnSpLocks/>
          </p:cNvCxnSpPr>
          <p:nvPr/>
        </p:nvCxnSpPr>
        <p:spPr>
          <a:xfrm flipH="1">
            <a:off x="5601239" y="3709498"/>
            <a:ext cx="14256" cy="5940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5" name="Rectangle 74">
            <a:extLst>
              <a:ext uri="{FF2B5EF4-FFF2-40B4-BE49-F238E27FC236}">
                <a16:creationId xmlns:a16="http://schemas.microsoft.com/office/drawing/2014/main" id="{DC50A2BE-BF70-4604-87AD-3C05122743A8}"/>
              </a:ext>
            </a:extLst>
          </p:cNvPr>
          <p:cNvSpPr/>
          <p:nvPr/>
        </p:nvSpPr>
        <p:spPr>
          <a:xfrm>
            <a:off x="10582362" y="4222477"/>
            <a:ext cx="1480989" cy="6339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Preview</a:t>
            </a:r>
          </a:p>
        </p:txBody>
      </p:sp>
      <p:cxnSp>
        <p:nvCxnSpPr>
          <p:cNvPr id="85" name="Straight Arrow Connector 84">
            <a:extLst>
              <a:ext uri="{FF2B5EF4-FFF2-40B4-BE49-F238E27FC236}">
                <a16:creationId xmlns:a16="http://schemas.microsoft.com/office/drawing/2014/main" id="{3062629D-01CB-4F9D-9D5B-641A229812D0}"/>
              </a:ext>
            </a:extLst>
          </p:cNvPr>
          <p:cNvCxnSpPr>
            <a:cxnSpLocks/>
          </p:cNvCxnSpPr>
          <p:nvPr/>
        </p:nvCxnSpPr>
        <p:spPr>
          <a:xfrm>
            <a:off x="8157190" y="3709498"/>
            <a:ext cx="0" cy="572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0" name="TextBox 139">
            <a:extLst>
              <a:ext uri="{FF2B5EF4-FFF2-40B4-BE49-F238E27FC236}">
                <a16:creationId xmlns:a16="http://schemas.microsoft.com/office/drawing/2014/main" id="{9AD92459-3A53-4EE5-B77D-003D6CD430BE}"/>
              </a:ext>
            </a:extLst>
          </p:cNvPr>
          <p:cNvSpPr txBox="1"/>
          <p:nvPr/>
        </p:nvSpPr>
        <p:spPr>
          <a:xfrm>
            <a:off x="919278" y="1249639"/>
            <a:ext cx="1377096" cy="369332"/>
          </a:xfrm>
          <a:prstGeom prst="rect">
            <a:avLst/>
          </a:prstGeom>
          <a:noFill/>
        </p:spPr>
        <p:txBody>
          <a:bodyPr wrap="square" rtlCol="0">
            <a:spAutoFit/>
          </a:bodyPr>
          <a:lstStyle/>
          <a:p>
            <a:pPr defTabSz="914400"/>
            <a:r>
              <a:rPr lang="en-US" sz="1800" dirty="0">
                <a:solidFill>
                  <a:prstClr val="black"/>
                </a:solidFill>
                <a:latin typeface="Calibri" panose="020F0502020204030204"/>
              </a:rPr>
              <a:t>Q4 2018</a:t>
            </a:r>
          </a:p>
        </p:txBody>
      </p:sp>
      <p:sp>
        <p:nvSpPr>
          <p:cNvPr id="141" name="TextBox 140">
            <a:extLst>
              <a:ext uri="{FF2B5EF4-FFF2-40B4-BE49-F238E27FC236}">
                <a16:creationId xmlns:a16="http://schemas.microsoft.com/office/drawing/2014/main" id="{23C70F7A-E44F-478F-AF81-5A608F9426EE}"/>
              </a:ext>
            </a:extLst>
          </p:cNvPr>
          <p:cNvSpPr txBox="1"/>
          <p:nvPr/>
        </p:nvSpPr>
        <p:spPr>
          <a:xfrm>
            <a:off x="3465349" y="1249639"/>
            <a:ext cx="1377096" cy="369332"/>
          </a:xfrm>
          <a:prstGeom prst="rect">
            <a:avLst/>
          </a:prstGeom>
          <a:noFill/>
        </p:spPr>
        <p:txBody>
          <a:bodyPr wrap="square" rtlCol="0">
            <a:spAutoFit/>
          </a:bodyPr>
          <a:lstStyle/>
          <a:p>
            <a:pPr defTabSz="914400"/>
            <a:r>
              <a:rPr lang="en-US" sz="1800" dirty="0">
                <a:solidFill>
                  <a:prstClr val="black"/>
                </a:solidFill>
                <a:latin typeface="Calibri" panose="020F0502020204030204"/>
              </a:rPr>
              <a:t>Q1 2019</a:t>
            </a:r>
          </a:p>
        </p:txBody>
      </p:sp>
      <p:sp>
        <p:nvSpPr>
          <p:cNvPr id="142" name="TextBox 141">
            <a:extLst>
              <a:ext uri="{FF2B5EF4-FFF2-40B4-BE49-F238E27FC236}">
                <a16:creationId xmlns:a16="http://schemas.microsoft.com/office/drawing/2014/main" id="{885188DB-B073-4CCC-A13A-48D074EF11A2}"/>
              </a:ext>
            </a:extLst>
          </p:cNvPr>
          <p:cNvSpPr txBox="1"/>
          <p:nvPr/>
        </p:nvSpPr>
        <p:spPr>
          <a:xfrm>
            <a:off x="6011420" y="1249639"/>
            <a:ext cx="1377096" cy="369332"/>
          </a:xfrm>
          <a:prstGeom prst="rect">
            <a:avLst/>
          </a:prstGeom>
          <a:noFill/>
        </p:spPr>
        <p:txBody>
          <a:bodyPr wrap="square" rtlCol="0">
            <a:spAutoFit/>
          </a:bodyPr>
          <a:lstStyle/>
          <a:p>
            <a:pPr defTabSz="914400"/>
            <a:r>
              <a:rPr lang="en-US" sz="1800" dirty="0">
                <a:solidFill>
                  <a:prstClr val="black"/>
                </a:solidFill>
                <a:latin typeface="Calibri" panose="020F0502020204030204"/>
              </a:rPr>
              <a:t>Q2 2019</a:t>
            </a:r>
          </a:p>
        </p:txBody>
      </p:sp>
      <p:sp>
        <p:nvSpPr>
          <p:cNvPr id="143" name="TextBox 142">
            <a:extLst>
              <a:ext uri="{FF2B5EF4-FFF2-40B4-BE49-F238E27FC236}">
                <a16:creationId xmlns:a16="http://schemas.microsoft.com/office/drawing/2014/main" id="{177DB55C-43AF-4834-A094-BDA754AFC60A}"/>
              </a:ext>
            </a:extLst>
          </p:cNvPr>
          <p:cNvSpPr txBox="1"/>
          <p:nvPr/>
        </p:nvSpPr>
        <p:spPr>
          <a:xfrm>
            <a:off x="8653025" y="1249639"/>
            <a:ext cx="1377096" cy="369332"/>
          </a:xfrm>
          <a:prstGeom prst="rect">
            <a:avLst/>
          </a:prstGeom>
          <a:noFill/>
        </p:spPr>
        <p:txBody>
          <a:bodyPr wrap="square" rtlCol="0">
            <a:spAutoFit/>
          </a:bodyPr>
          <a:lstStyle/>
          <a:p>
            <a:pPr defTabSz="914400"/>
            <a:r>
              <a:rPr lang="en-US" sz="1800" dirty="0">
                <a:solidFill>
                  <a:prstClr val="black"/>
                </a:solidFill>
                <a:latin typeface="Calibri" panose="020F0502020204030204"/>
              </a:rPr>
              <a:t>Q3 2019</a:t>
            </a:r>
          </a:p>
        </p:txBody>
      </p:sp>
      <p:cxnSp>
        <p:nvCxnSpPr>
          <p:cNvPr id="177" name="Straight Connector 176">
            <a:extLst>
              <a:ext uri="{FF2B5EF4-FFF2-40B4-BE49-F238E27FC236}">
                <a16:creationId xmlns:a16="http://schemas.microsoft.com/office/drawing/2014/main" id="{3E78F3CA-6A75-4882-9F2E-634D16B42262}"/>
              </a:ext>
            </a:extLst>
          </p:cNvPr>
          <p:cNvCxnSpPr>
            <a:cxnSpLocks/>
          </p:cNvCxnSpPr>
          <p:nvPr/>
        </p:nvCxnSpPr>
        <p:spPr>
          <a:xfrm>
            <a:off x="7769" y="1095153"/>
            <a:ext cx="12185818" cy="0"/>
          </a:xfrm>
          <a:prstGeom prst="line">
            <a:avLst/>
          </a:prstGeom>
        </p:spPr>
        <p:style>
          <a:lnRef idx="1">
            <a:schemeClr val="accent1"/>
          </a:lnRef>
          <a:fillRef idx="0">
            <a:schemeClr val="accent1"/>
          </a:fillRef>
          <a:effectRef idx="0">
            <a:schemeClr val="accent1"/>
          </a:effectRef>
          <a:fontRef idx="minor">
            <a:schemeClr val="tx1"/>
          </a:fontRef>
        </p:style>
      </p:cxnSp>
      <p:sp>
        <p:nvSpPr>
          <p:cNvPr id="134" name="Rectangle 133">
            <a:extLst>
              <a:ext uri="{FF2B5EF4-FFF2-40B4-BE49-F238E27FC236}">
                <a16:creationId xmlns:a16="http://schemas.microsoft.com/office/drawing/2014/main" id="{41742D6B-5198-47F4-B691-CAA67694797C}"/>
              </a:ext>
            </a:extLst>
          </p:cNvPr>
          <p:cNvSpPr/>
          <p:nvPr/>
        </p:nvSpPr>
        <p:spPr>
          <a:xfrm>
            <a:off x="267760" y="3075513"/>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1</a:t>
            </a:r>
          </a:p>
        </p:txBody>
      </p:sp>
      <p:sp>
        <p:nvSpPr>
          <p:cNvPr id="135" name="Rectangle 134">
            <a:extLst>
              <a:ext uri="{FF2B5EF4-FFF2-40B4-BE49-F238E27FC236}">
                <a16:creationId xmlns:a16="http://schemas.microsoft.com/office/drawing/2014/main" id="{94618CA7-5470-4203-84FC-3CFE3CD3E786}"/>
              </a:ext>
            </a:extLst>
          </p:cNvPr>
          <p:cNvSpPr/>
          <p:nvPr/>
        </p:nvSpPr>
        <p:spPr>
          <a:xfrm>
            <a:off x="2826186" y="3075513"/>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2</a:t>
            </a:r>
          </a:p>
        </p:txBody>
      </p:sp>
      <p:sp>
        <p:nvSpPr>
          <p:cNvPr id="136" name="Rectangle 135">
            <a:extLst>
              <a:ext uri="{FF2B5EF4-FFF2-40B4-BE49-F238E27FC236}">
                <a16:creationId xmlns:a16="http://schemas.microsoft.com/office/drawing/2014/main" id="{45C2B615-2D28-4DAF-9854-F1D9A24CB887}"/>
              </a:ext>
            </a:extLst>
          </p:cNvPr>
          <p:cNvSpPr/>
          <p:nvPr/>
        </p:nvSpPr>
        <p:spPr>
          <a:xfrm>
            <a:off x="5404735" y="3075513"/>
            <a:ext cx="2389117"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QRC 3</a:t>
            </a:r>
          </a:p>
        </p:txBody>
      </p:sp>
      <p:sp>
        <p:nvSpPr>
          <p:cNvPr id="137" name="Rectangle 136">
            <a:extLst>
              <a:ext uri="{FF2B5EF4-FFF2-40B4-BE49-F238E27FC236}">
                <a16:creationId xmlns:a16="http://schemas.microsoft.com/office/drawing/2014/main" id="{32C81AA2-D231-4762-A233-6CB03CE683CE}"/>
              </a:ext>
            </a:extLst>
          </p:cNvPr>
          <p:cNvSpPr/>
          <p:nvPr/>
        </p:nvSpPr>
        <p:spPr>
          <a:xfrm>
            <a:off x="7983284" y="3075513"/>
            <a:ext cx="2416725" cy="633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a:solidFill>
                  <a:prstClr val="white"/>
                </a:solidFill>
                <a:latin typeface="Calibri" panose="020F0502020204030204"/>
              </a:rPr>
              <a:t>QRC </a:t>
            </a:r>
            <a:r>
              <a:rPr lang="en-US" sz="1800" dirty="0">
                <a:solidFill>
                  <a:prstClr val="white"/>
                </a:solidFill>
                <a:latin typeface="Calibri" panose="020F0502020204030204"/>
              </a:rPr>
              <a:t>4</a:t>
            </a:r>
          </a:p>
        </p:txBody>
      </p:sp>
      <p:sp>
        <p:nvSpPr>
          <p:cNvPr id="138" name="Rectangle 137">
            <a:extLst>
              <a:ext uri="{FF2B5EF4-FFF2-40B4-BE49-F238E27FC236}">
                <a16:creationId xmlns:a16="http://schemas.microsoft.com/office/drawing/2014/main" id="{83215ADD-AD14-474E-87C2-68D81DD67C8E}"/>
              </a:ext>
            </a:extLst>
          </p:cNvPr>
          <p:cNvSpPr/>
          <p:nvPr/>
        </p:nvSpPr>
        <p:spPr>
          <a:xfrm>
            <a:off x="10582361" y="3075513"/>
            <a:ext cx="1480996" cy="63398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800" dirty="0">
                <a:solidFill>
                  <a:prstClr val="white"/>
                </a:solidFill>
                <a:latin typeface="Calibri" panose="020F0502020204030204"/>
              </a:rPr>
              <a:t>Test/Dev </a:t>
            </a:r>
          </a:p>
          <a:p>
            <a:pPr algn="ctr" defTabSz="914400"/>
            <a:r>
              <a:rPr lang="en-US" sz="1800" dirty="0">
                <a:solidFill>
                  <a:prstClr val="white"/>
                </a:solidFill>
                <a:latin typeface="Calibri" panose="020F0502020204030204"/>
              </a:rPr>
              <a:t>QRC </a:t>
            </a:r>
          </a:p>
        </p:txBody>
      </p:sp>
      <p:cxnSp>
        <p:nvCxnSpPr>
          <p:cNvPr id="20" name="Straight Arrow Connector 19">
            <a:extLst>
              <a:ext uri="{FF2B5EF4-FFF2-40B4-BE49-F238E27FC236}">
                <a16:creationId xmlns:a16="http://schemas.microsoft.com/office/drawing/2014/main" id="{288E4063-3049-4D1A-B0C9-1B9FD3A2902D}"/>
              </a:ext>
            </a:extLst>
          </p:cNvPr>
          <p:cNvCxnSpPr>
            <a:cxnSpLocks/>
            <a:endCxn id="134" idx="0"/>
          </p:cNvCxnSpPr>
          <p:nvPr/>
        </p:nvCxnSpPr>
        <p:spPr>
          <a:xfrm flipH="1">
            <a:off x="1462318" y="2380393"/>
            <a:ext cx="10172" cy="69512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5" name="Straight Arrow Connector 164">
            <a:extLst>
              <a:ext uri="{FF2B5EF4-FFF2-40B4-BE49-F238E27FC236}">
                <a16:creationId xmlns:a16="http://schemas.microsoft.com/office/drawing/2014/main" id="{B318F799-9D6C-427A-9A07-7536490CB0C3}"/>
              </a:ext>
            </a:extLst>
          </p:cNvPr>
          <p:cNvCxnSpPr>
            <a:cxnSpLocks/>
            <a:endCxn id="135" idx="0"/>
          </p:cNvCxnSpPr>
          <p:nvPr/>
        </p:nvCxnSpPr>
        <p:spPr>
          <a:xfrm flipH="1">
            <a:off x="4020744" y="2380393"/>
            <a:ext cx="2786" cy="69512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6" name="Straight Arrow Connector 165">
            <a:extLst>
              <a:ext uri="{FF2B5EF4-FFF2-40B4-BE49-F238E27FC236}">
                <a16:creationId xmlns:a16="http://schemas.microsoft.com/office/drawing/2014/main" id="{BCDF39BD-91CC-4057-9BBD-7F1ED380075D}"/>
              </a:ext>
            </a:extLst>
          </p:cNvPr>
          <p:cNvCxnSpPr>
            <a:cxnSpLocks/>
            <a:endCxn id="136" idx="0"/>
          </p:cNvCxnSpPr>
          <p:nvPr/>
        </p:nvCxnSpPr>
        <p:spPr>
          <a:xfrm flipH="1">
            <a:off x="6599293" y="2380393"/>
            <a:ext cx="3170" cy="69512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BF7FB8C7-CF71-4B7A-BB72-D9D6E5FB89BA}"/>
              </a:ext>
            </a:extLst>
          </p:cNvPr>
          <p:cNvCxnSpPr>
            <a:cxnSpLocks/>
            <a:endCxn id="137" idx="0"/>
          </p:cNvCxnSpPr>
          <p:nvPr/>
        </p:nvCxnSpPr>
        <p:spPr>
          <a:xfrm flipH="1">
            <a:off x="9191646" y="2380393"/>
            <a:ext cx="13804" cy="69512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8" name="Straight Arrow Connector 167">
            <a:extLst>
              <a:ext uri="{FF2B5EF4-FFF2-40B4-BE49-F238E27FC236}">
                <a16:creationId xmlns:a16="http://schemas.microsoft.com/office/drawing/2014/main" id="{AAB3D8E5-A539-4AAA-8FE7-444FA5A8CA83}"/>
              </a:ext>
            </a:extLst>
          </p:cNvPr>
          <p:cNvCxnSpPr>
            <a:cxnSpLocks/>
          </p:cNvCxnSpPr>
          <p:nvPr/>
        </p:nvCxnSpPr>
        <p:spPr>
          <a:xfrm>
            <a:off x="523014" y="3695068"/>
            <a:ext cx="0" cy="593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32C106E1-61A0-4291-96E4-4BECAA8515DF}"/>
              </a:ext>
            </a:extLst>
          </p:cNvPr>
          <p:cNvCxnSpPr>
            <a:cxnSpLocks/>
          </p:cNvCxnSpPr>
          <p:nvPr/>
        </p:nvCxnSpPr>
        <p:spPr>
          <a:xfrm>
            <a:off x="1587" y="5422605"/>
            <a:ext cx="1218581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Arrow Connector 169">
            <a:extLst>
              <a:ext uri="{FF2B5EF4-FFF2-40B4-BE49-F238E27FC236}">
                <a16:creationId xmlns:a16="http://schemas.microsoft.com/office/drawing/2014/main" id="{1AD6770F-754C-4ADF-845D-C892214F37E6}"/>
              </a:ext>
            </a:extLst>
          </p:cNvPr>
          <p:cNvCxnSpPr>
            <a:cxnSpLocks/>
          </p:cNvCxnSpPr>
          <p:nvPr/>
        </p:nvCxnSpPr>
        <p:spPr>
          <a:xfrm>
            <a:off x="495364" y="5641190"/>
            <a:ext cx="0" cy="3604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1" name="Straight Arrow Connector 170">
            <a:extLst>
              <a:ext uri="{FF2B5EF4-FFF2-40B4-BE49-F238E27FC236}">
                <a16:creationId xmlns:a16="http://schemas.microsoft.com/office/drawing/2014/main" id="{3578A094-6568-4D12-B458-EDA633E192CB}"/>
              </a:ext>
            </a:extLst>
          </p:cNvPr>
          <p:cNvCxnSpPr>
            <a:cxnSpLocks/>
          </p:cNvCxnSpPr>
          <p:nvPr/>
        </p:nvCxnSpPr>
        <p:spPr>
          <a:xfrm>
            <a:off x="495364" y="6219522"/>
            <a:ext cx="0" cy="300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EA762261-757E-4EDF-B9AC-30ACFD35BE97}"/>
              </a:ext>
            </a:extLst>
          </p:cNvPr>
          <p:cNvSpPr txBox="1"/>
          <p:nvPr/>
        </p:nvSpPr>
        <p:spPr>
          <a:xfrm>
            <a:off x="638587" y="5666105"/>
            <a:ext cx="2736134" cy="307777"/>
          </a:xfrm>
          <a:prstGeom prst="rect">
            <a:avLst/>
          </a:prstGeom>
          <a:noFill/>
        </p:spPr>
        <p:txBody>
          <a:bodyPr wrap="none" rtlCol="0">
            <a:spAutoFit/>
          </a:bodyPr>
          <a:lstStyle/>
          <a:p>
            <a:pPr defTabSz="914400"/>
            <a:r>
              <a:rPr lang="en-US" sz="1400" dirty="0">
                <a:solidFill>
                  <a:prstClr val="black"/>
                </a:solidFill>
                <a:latin typeface="Calibri" panose="020F0502020204030204"/>
              </a:rPr>
              <a:t>Content can be imported/exported</a:t>
            </a:r>
          </a:p>
        </p:txBody>
      </p:sp>
      <p:sp>
        <p:nvSpPr>
          <p:cNvPr id="172" name="TextBox 171">
            <a:extLst>
              <a:ext uri="{FF2B5EF4-FFF2-40B4-BE49-F238E27FC236}">
                <a16:creationId xmlns:a16="http://schemas.microsoft.com/office/drawing/2014/main" id="{D33E530C-818C-4685-A5BC-6E0403DC7D2C}"/>
              </a:ext>
            </a:extLst>
          </p:cNvPr>
          <p:cNvSpPr txBox="1"/>
          <p:nvPr/>
        </p:nvSpPr>
        <p:spPr>
          <a:xfrm>
            <a:off x="638588" y="6220960"/>
            <a:ext cx="2158796" cy="307777"/>
          </a:xfrm>
          <a:prstGeom prst="rect">
            <a:avLst/>
          </a:prstGeom>
          <a:noFill/>
        </p:spPr>
        <p:txBody>
          <a:bodyPr wrap="none" rtlCol="0">
            <a:spAutoFit/>
          </a:bodyPr>
          <a:lstStyle/>
          <a:p>
            <a:pPr defTabSz="914400"/>
            <a:r>
              <a:rPr lang="en-US" sz="1400" dirty="0">
                <a:solidFill>
                  <a:prstClr val="black"/>
                </a:solidFill>
                <a:latin typeface="Calibri" panose="020F0502020204030204"/>
              </a:rPr>
              <a:t>Content can imported to**</a:t>
            </a:r>
          </a:p>
        </p:txBody>
      </p:sp>
      <p:sp>
        <p:nvSpPr>
          <p:cNvPr id="176" name="TextBox 175">
            <a:extLst>
              <a:ext uri="{FF2B5EF4-FFF2-40B4-BE49-F238E27FC236}">
                <a16:creationId xmlns:a16="http://schemas.microsoft.com/office/drawing/2014/main" id="{3E451B1E-A6DD-4D06-A15F-25965CB742C8}"/>
              </a:ext>
            </a:extLst>
          </p:cNvPr>
          <p:cNvSpPr txBox="1"/>
          <p:nvPr/>
        </p:nvSpPr>
        <p:spPr>
          <a:xfrm>
            <a:off x="6097589" y="6005223"/>
            <a:ext cx="5898668" cy="707886"/>
          </a:xfrm>
          <a:prstGeom prst="rect">
            <a:avLst/>
          </a:prstGeom>
          <a:noFill/>
        </p:spPr>
        <p:txBody>
          <a:bodyPr wrap="square" rtlCol="0">
            <a:spAutoFit/>
          </a:bodyPr>
          <a:lstStyle/>
          <a:p>
            <a:pPr defTabSz="914400"/>
            <a:r>
              <a:rPr lang="en-US" sz="800" dirty="0">
                <a:solidFill>
                  <a:prstClr val="black"/>
                </a:solidFill>
                <a:latin typeface="Calibri" panose="020F0502020204030204"/>
              </a:rPr>
              <a:t>** See SAP Analytics Cloud and SAP Digital Boardroom Supplemental Terms and Conditions, “Customer may use the Preview Features solely for testing and evaluation within the test tenant. Customer may not use the Preview Features for productive business purposes or development activities”</a:t>
            </a:r>
          </a:p>
          <a:p>
            <a:pPr defTabSz="914400"/>
            <a:endParaRPr lang="en-US" sz="800" dirty="0">
              <a:solidFill>
                <a:prstClr val="black"/>
              </a:solidFill>
              <a:latin typeface="Calibri" panose="020F0502020204030204"/>
            </a:endParaRPr>
          </a:p>
          <a:p>
            <a:pPr defTabSz="914400"/>
            <a:r>
              <a:rPr lang="en-US" sz="800" dirty="0">
                <a:solidFill>
                  <a:prstClr val="black"/>
                </a:solidFill>
                <a:latin typeface="Calibri" panose="020F0502020204030204"/>
              </a:rPr>
              <a:t>. </a:t>
            </a:r>
          </a:p>
        </p:txBody>
      </p:sp>
      <p:sp>
        <p:nvSpPr>
          <p:cNvPr id="178" name="TextBox 177">
            <a:extLst>
              <a:ext uri="{FF2B5EF4-FFF2-40B4-BE49-F238E27FC236}">
                <a16:creationId xmlns:a16="http://schemas.microsoft.com/office/drawing/2014/main" id="{0A7D9351-404F-4FCC-B799-6665558717DF}"/>
              </a:ext>
            </a:extLst>
          </p:cNvPr>
          <p:cNvSpPr txBox="1"/>
          <p:nvPr/>
        </p:nvSpPr>
        <p:spPr>
          <a:xfrm>
            <a:off x="196225" y="191190"/>
            <a:ext cx="11686476" cy="461665"/>
          </a:xfrm>
          <a:prstGeom prst="rect">
            <a:avLst/>
          </a:prstGeom>
          <a:noFill/>
        </p:spPr>
        <p:txBody>
          <a:bodyPr wrap="square" rtlCol="0">
            <a:spAutoFit/>
          </a:bodyPr>
          <a:lstStyle/>
          <a:p>
            <a:pPr defTabSz="914400"/>
            <a:r>
              <a:rPr lang="en-US" sz="2400" b="1" dirty="0">
                <a:solidFill>
                  <a:prstClr val="black"/>
                </a:solidFill>
                <a:latin typeface="Arial" panose="020B0604020202020204" pitchFamily="34" charset="0"/>
                <a:cs typeface="Arial" panose="020B0604020202020204" pitchFamily="34" charset="0"/>
              </a:rPr>
              <a:t>Recommended deployment landscape</a:t>
            </a:r>
          </a:p>
        </p:txBody>
      </p:sp>
      <p:sp>
        <p:nvSpPr>
          <p:cNvPr id="58" name="TextBox 57">
            <a:extLst>
              <a:ext uri="{FF2B5EF4-FFF2-40B4-BE49-F238E27FC236}">
                <a16:creationId xmlns:a16="http://schemas.microsoft.com/office/drawing/2014/main" id="{EC1AECCB-8676-48E3-AF07-637F111AA0CA}"/>
              </a:ext>
            </a:extLst>
          </p:cNvPr>
          <p:cNvSpPr txBox="1"/>
          <p:nvPr/>
        </p:nvSpPr>
        <p:spPr>
          <a:xfrm>
            <a:off x="6097588" y="5529169"/>
            <a:ext cx="5533511" cy="338554"/>
          </a:xfrm>
          <a:prstGeom prst="rect">
            <a:avLst/>
          </a:prstGeom>
          <a:noFill/>
        </p:spPr>
        <p:txBody>
          <a:bodyPr wrap="square" rtlCol="0">
            <a:spAutoFit/>
          </a:bodyPr>
          <a:lstStyle/>
          <a:p>
            <a:pPr defTabSz="914400"/>
            <a:r>
              <a:rPr lang="en-US" sz="800" dirty="0">
                <a:solidFill>
                  <a:prstClr val="black"/>
                </a:solidFill>
                <a:latin typeface="Calibri" panose="020F0502020204030204"/>
              </a:rPr>
              <a:t>*  Wave numbers represent approximate update cycles and  may not reflect actual waves beyond the beginning of QRS 2 planned for Q1 2019. </a:t>
            </a:r>
          </a:p>
        </p:txBody>
      </p:sp>
      <p:sp>
        <p:nvSpPr>
          <p:cNvPr id="55" name="Rectangle 54">
            <a:extLst>
              <a:ext uri="{FF2B5EF4-FFF2-40B4-BE49-F238E27FC236}">
                <a16:creationId xmlns:a16="http://schemas.microsoft.com/office/drawing/2014/main" id="{66D704CF-8861-45D7-8CD0-9C76927DE554}"/>
              </a:ext>
            </a:extLst>
          </p:cNvPr>
          <p:cNvSpPr/>
          <p:nvPr/>
        </p:nvSpPr>
        <p:spPr>
          <a:xfrm>
            <a:off x="315751" y="4303529"/>
            <a:ext cx="414525"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20</a:t>
            </a:r>
          </a:p>
        </p:txBody>
      </p:sp>
      <p:sp>
        <p:nvSpPr>
          <p:cNvPr id="56" name="Rectangle 55">
            <a:extLst>
              <a:ext uri="{FF2B5EF4-FFF2-40B4-BE49-F238E27FC236}">
                <a16:creationId xmlns:a16="http://schemas.microsoft.com/office/drawing/2014/main" id="{034E5645-6710-459E-AE91-88B524314881}"/>
              </a:ext>
            </a:extLst>
          </p:cNvPr>
          <p:cNvSpPr/>
          <p:nvPr/>
        </p:nvSpPr>
        <p:spPr>
          <a:xfrm>
            <a:off x="809403" y="4303529"/>
            <a:ext cx="414520"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21</a:t>
            </a:r>
          </a:p>
        </p:txBody>
      </p:sp>
      <p:sp>
        <p:nvSpPr>
          <p:cNvPr id="57" name="Rectangle 56">
            <a:extLst>
              <a:ext uri="{FF2B5EF4-FFF2-40B4-BE49-F238E27FC236}">
                <a16:creationId xmlns:a16="http://schemas.microsoft.com/office/drawing/2014/main" id="{0FAAC8CF-9650-4E3D-88BE-75F418883D25}"/>
              </a:ext>
            </a:extLst>
          </p:cNvPr>
          <p:cNvSpPr/>
          <p:nvPr/>
        </p:nvSpPr>
        <p:spPr>
          <a:xfrm>
            <a:off x="1303051" y="431598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22</a:t>
            </a:r>
          </a:p>
        </p:txBody>
      </p:sp>
      <p:sp>
        <p:nvSpPr>
          <p:cNvPr id="60" name="Rectangle 59">
            <a:extLst>
              <a:ext uri="{FF2B5EF4-FFF2-40B4-BE49-F238E27FC236}">
                <a16:creationId xmlns:a16="http://schemas.microsoft.com/office/drawing/2014/main" id="{2EA2469A-84ED-45AD-98D7-B33759AEF9C8}"/>
              </a:ext>
            </a:extLst>
          </p:cNvPr>
          <p:cNvSpPr/>
          <p:nvPr/>
        </p:nvSpPr>
        <p:spPr>
          <a:xfrm>
            <a:off x="1796699" y="431598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a:t>
            </a:r>
          </a:p>
        </p:txBody>
      </p:sp>
      <p:sp>
        <p:nvSpPr>
          <p:cNvPr id="61" name="Rectangle 60">
            <a:extLst>
              <a:ext uri="{FF2B5EF4-FFF2-40B4-BE49-F238E27FC236}">
                <a16:creationId xmlns:a16="http://schemas.microsoft.com/office/drawing/2014/main" id="{FC5E1DBA-FCB6-4BCC-9DA0-50B817F565CA}"/>
              </a:ext>
            </a:extLst>
          </p:cNvPr>
          <p:cNvSpPr/>
          <p:nvPr/>
        </p:nvSpPr>
        <p:spPr>
          <a:xfrm>
            <a:off x="2290347" y="431598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2</a:t>
            </a:r>
          </a:p>
        </p:txBody>
      </p:sp>
      <p:sp>
        <p:nvSpPr>
          <p:cNvPr id="62" name="Rectangle 61">
            <a:extLst>
              <a:ext uri="{FF2B5EF4-FFF2-40B4-BE49-F238E27FC236}">
                <a16:creationId xmlns:a16="http://schemas.microsoft.com/office/drawing/2014/main" id="{A29DE328-9AC0-49C8-B21D-7CA8442957EE}"/>
              </a:ext>
            </a:extLst>
          </p:cNvPr>
          <p:cNvSpPr/>
          <p:nvPr/>
        </p:nvSpPr>
        <p:spPr>
          <a:xfrm>
            <a:off x="2871702" y="4303529"/>
            <a:ext cx="414525"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3</a:t>
            </a:r>
          </a:p>
        </p:txBody>
      </p:sp>
      <p:sp>
        <p:nvSpPr>
          <p:cNvPr id="63" name="Rectangle 62">
            <a:extLst>
              <a:ext uri="{FF2B5EF4-FFF2-40B4-BE49-F238E27FC236}">
                <a16:creationId xmlns:a16="http://schemas.microsoft.com/office/drawing/2014/main" id="{B030D364-3544-459A-A99C-DDE783DDF6C2}"/>
              </a:ext>
            </a:extLst>
          </p:cNvPr>
          <p:cNvSpPr/>
          <p:nvPr/>
        </p:nvSpPr>
        <p:spPr>
          <a:xfrm>
            <a:off x="3357856" y="4303529"/>
            <a:ext cx="319361"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4</a:t>
            </a:r>
          </a:p>
        </p:txBody>
      </p:sp>
      <p:sp>
        <p:nvSpPr>
          <p:cNvPr id="64" name="Rectangle 63">
            <a:extLst>
              <a:ext uri="{FF2B5EF4-FFF2-40B4-BE49-F238E27FC236}">
                <a16:creationId xmlns:a16="http://schemas.microsoft.com/office/drawing/2014/main" id="{1035157B-D3D8-46F9-BDDA-50B2C64C50F0}"/>
              </a:ext>
            </a:extLst>
          </p:cNvPr>
          <p:cNvSpPr/>
          <p:nvPr/>
        </p:nvSpPr>
        <p:spPr>
          <a:xfrm>
            <a:off x="3758584" y="4315983"/>
            <a:ext cx="328365"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5</a:t>
            </a:r>
          </a:p>
        </p:txBody>
      </p:sp>
      <p:sp>
        <p:nvSpPr>
          <p:cNvPr id="65" name="Rectangle 64">
            <a:extLst>
              <a:ext uri="{FF2B5EF4-FFF2-40B4-BE49-F238E27FC236}">
                <a16:creationId xmlns:a16="http://schemas.microsoft.com/office/drawing/2014/main" id="{7CAC4DEC-D92C-4E04-8052-F3B361C9B1D5}"/>
              </a:ext>
            </a:extLst>
          </p:cNvPr>
          <p:cNvSpPr/>
          <p:nvPr/>
        </p:nvSpPr>
        <p:spPr>
          <a:xfrm>
            <a:off x="4168316" y="4315983"/>
            <a:ext cx="335615"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6</a:t>
            </a:r>
          </a:p>
        </p:txBody>
      </p:sp>
      <p:sp>
        <p:nvSpPr>
          <p:cNvPr id="66" name="Rectangle 65">
            <a:extLst>
              <a:ext uri="{FF2B5EF4-FFF2-40B4-BE49-F238E27FC236}">
                <a16:creationId xmlns:a16="http://schemas.microsoft.com/office/drawing/2014/main" id="{77FFC272-6F53-4212-92C2-DAA6C833A901}"/>
              </a:ext>
            </a:extLst>
          </p:cNvPr>
          <p:cNvSpPr/>
          <p:nvPr/>
        </p:nvSpPr>
        <p:spPr>
          <a:xfrm>
            <a:off x="4585298" y="4315983"/>
            <a:ext cx="312342"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7</a:t>
            </a:r>
          </a:p>
        </p:txBody>
      </p:sp>
      <p:sp>
        <p:nvSpPr>
          <p:cNvPr id="67" name="Rectangle 66">
            <a:extLst>
              <a:ext uri="{FF2B5EF4-FFF2-40B4-BE49-F238E27FC236}">
                <a16:creationId xmlns:a16="http://schemas.microsoft.com/office/drawing/2014/main" id="{FC630F71-2E49-471D-832F-C4B0C186D3F9}"/>
              </a:ext>
            </a:extLst>
          </p:cNvPr>
          <p:cNvSpPr/>
          <p:nvPr/>
        </p:nvSpPr>
        <p:spPr>
          <a:xfrm>
            <a:off x="4979008" y="4298150"/>
            <a:ext cx="319361"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8</a:t>
            </a:r>
          </a:p>
        </p:txBody>
      </p:sp>
      <p:sp>
        <p:nvSpPr>
          <p:cNvPr id="69" name="Rectangle 68">
            <a:extLst>
              <a:ext uri="{FF2B5EF4-FFF2-40B4-BE49-F238E27FC236}">
                <a16:creationId xmlns:a16="http://schemas.microsoft.com/office/drawing/2014/main" id="{D105D05F-20BF-406B-86CA-6BC88521B32A}"/>
              </a:ext>
            </a:extLst>
          </p:cNvPr>
          <p:cNvSpPr/>
          <p:nvPr/>
        </p:nvSpPr>
        <p:spPr>
          <a:xfrm>
            <a:off x="5402584" y="4305265"/>
            <a:ext cx="414520"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9</a:t>
            </a:r>
          </a:p>
        </p:txBody>
      </p:sp>
      <p:sp>
        <p:nvSpPr>
          <p:cNvPr id="70" name="Rectangle 69">
            <a:extLst>
              <a:ext uri="{FF2B5EF4-FFF2-40B4-BE49-F238E27FC236}">
                <a16:creationId xmlns:a16="http://schemas.microsoft.com/office/drawing/2014/main" id="{E9592734-8856-450A-8837-4D6BFCBF2242}"/>
              </a:ext>
            </a:extLst>
          </p:cNvPr>
          <p:cNvSpPr/>
          <p:nvPr/>
        </p:nvSpPr>
        <p:spPr>
          <a:xfrm>
            <a:off x="9953449" y="431598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100" dirty="0">
                <a:solidFill>
                  <a:prstClr val="white"/>
                </a:solidFill>
                <a:latin typeface="Calibri" panose="020F0502020204030204"/>
              </a:rPr>
              <a:t>19+</a:t>
            </a:r>
          </a:p>
        </p:txBody>
      </p:sp>
      <p:sp>
        <p:nvSpPr>
          <p:cNvPr id="71" name="Rectangle 70">
            <a:extLst>
              <a:ext uri="{FF2B5EF4-FFF2-40B4-BE49-F238E27FC236}">
                <a16:creationId xmlns:a16="http://schemas.microsoft.com/office/drawing/2014/main" id="{65B2C72A-A3CC-450C-8174-A717C9ED7D54}"/>
              </a:ext>
            </a:extLst>
          </p:cNvPr>
          <p:cNvSpPr/>
          <p:nvPr/>
        </p:nvSpPr>
        <p:spPr>
          <a:xfrm>
            <a:off x="8471228" y="4303529"/>
            <a:ext cx="414520"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16</a:t>
            </a:r>
          </a:p>
        </p:txBody>
      </p:sp>
      <p:sp>
        <p:nvSpPr>
          <p:cNvPr id="72" name="Rectangle 71">
            <a:extLst>
              <a:ext uri="{FF2B5EF4-FFF2-40B4-BE49-F238E27FC236}">
                <a16:creationId xmlns:a16="http://schemas.microsoft.com/office/drawing/2014/main" id="{75F249DF-FAAE-4D0D-8C3B-DB4B939F7EC9}"/>
              </a:ext>
            </a:extLst>
          </p:cNvPr>
          <p:cNvSpPr/>
          <p:nvPr/>
        </p:nvSpPr>
        <p:spPr>
          <a:xfrm>
            <a:off x="8964876" y="431598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17</a:t>
            </a:r>
          </a:p>
        </p:txBody>
      </p:sp>
      <p:sp>
        <p:nvSpPr>
          <p:cNvPr id="73" name="Rectangle 72">
            <a:extLst>
              <a:ext uri="{FF2B5EF4-FFF2-40B4-BE49-F238E27FC236}">
                <a16:creationId xmlns:a16="http://schemas.microsoft.com/office/drawing/2014/main" id="{5F3AC314-DF76-4E1B-BFEB-013E35E6E83D}"/>
              </a:ext>
            </a:extLst>
          </p:cNvPr>
          <p:cNvSpPr/>
          <p:nvPr/>
        </p:nvSpPr>
        <p:spPr>
          <a:xfrm>
            <a:off x="9458524" y="4315983"/>
            <a:ext cx="414520"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18</a:t>
            </a:r>
          </a:p>
        </p:txBody>
      </p:sp>
      <p:sp>
        <p:nvSpPr>
          <p:cNvPr id="74" name="Rectangle 73">
            <a:extLst>
              <a:ext uri="{FF2B5EF4-FFF2-40B4-BE49-F238E27FC236}">
                <a16:creationId xmlns:a16="http://schemas.microsoft.com/office/drawing/2014/main" id="{A167A9E6-BDAC-4AAF-93FB-83DEAA4CE751}"/>
              </a:ext>
            </a:extLst>
          </p:cNvPr>
          <p:cNvSpPr/>
          <p:nvPr/>
        </p:nvSpPr>
        <p:spPr>
          <a:xfrm>
            <a:off x="7974607" y="4305265"/>
            <a:ext cx="414520"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200" dirty="0">
                <a:solidFill>
                  <a:prstClr val="white"/>
                </a:solidFill>
                <a:latin typeface="Calibri" panose="020F0502020204030204"/>
              </a:rPr>
              <a:t>15</a:t>
            </a:r>
          </a:p>
        </p:txBody>
      </p:sp>
      <p:sp>
        <p:nvSpPr>
          <p:cNvPr id="76" name="Rectangle 75">
            <a:extLst>
              <a:ext uri="{FF2B5EF4-FFF2-40B4-BE49-F238E27FC236}">
                <a16:creationId xmlns:a16="http://schemas.microsoft.com/office/drawing/2014/main" id="{42EAB92A-3961-4429-BB9C-FBE5BA0BDB78}"/>
              </a:ext>
            </a:extLst>
          </p:cNvPr>
          <p:cNvSpPr/>
          <p:nvPr/>
        </p:nvSpPr>
        <p:spPr>
          <a:xfrm>
            <a:off x="5905758" y="4303529"/>
            <a:ext cx="319361"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10</a:t>
            </a:r>
          </a:p>
        </p:txBody>
      </p:sp>
      <p:sp>
        <p:nvSpPr>
          <p:cNvPr id="77" name="Rectangle 76">
            <a:extLst>
              <a:ext uri="{FF2B5EF4-FFF2-40B4-BE49-F238E27FC236}">
                <a16:creationId xmlns:a16="http://schemas.microsoft.com/office/drawing/2014/main" id="{B45E3E22-4A6D-402C-8144-7D0F103F4CF6}"/>
              </a:ext>
            </a:extLst>
          </p:cNvPr>
          <p:cNvSpPr/>
          <p:nvPr/>
        </p:nvSpPr>
        <p:spPr>
          <a:xfrm>
            <a:off x="6306486" y="4315983"/>
            <a:ext cx="328365"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11</a:t>
            </a:r>
          </a:p>
        </p:txBody>
      </p:sp>
      <p:sp>
        <p:nvSpPr>
          <p:cNvPr id="78" name="Rectangle 77">
            <a:extLst>
              <a:ext uri="{FF2B5EF4-FFF2-40B4-BE49-F238E27FC236}">
                <a16:creationId xmlns:a16="http://schemas.microsoft.com/office/drawing/2014/main" id="{0ABF0C76-B5E7-4589-B4D8-E56E33B3F020}"/>
              </a:ext>
            </a:extLst>
          </p:cNvPr>
          <p:cNvSpPr/>
          <p:nvPr/>
        </p:nvSpPr>
        <p:spPr>
          <a:xfrm>
            <a:off x="6716218" y="4315983"/>
            <a:ext cx="335615"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12</a:t>
            </a:r>
          </a:p>
        </p:txBody>
      </p:sp>
      <p:sp>
        <p:nvSpPr>
          <p:cNvPr id="79" name="Rectangle 78">
            <a:extLst>
              <a:ext uri="{FF2B5EF4-FFF2-40B4-BE49-F238E27FC236}">
                <a16:creationId xmlns:a16="http://schemas.microsoft.com/office/drawing/2014/main" id="{60B9CAEA-4CA5-4F4D-8F4E-6888B2BFD9A6}"/>
              </a:ext>
            </a:extLst>
          </p:cNvPr>
          <p:cNvSpPr/>
          <p:nvPr/>
        </p:nvSpPr>
        <p:spPr>
          <a:xfrm>
            <a:off x="7133200" y="4315983"/>
            <a:ext cx="306204" cy="45084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900" dirty="0">
                <a:solidFill>
                  <a:prstClr val="white"/>
                </a:solidFill>
                <a:latin typeface="Calibri" panose="020F0502020204030204"/>
              </a:rPr>
              <a:t>13</a:t>
            </a:r>
          </a:p>
        </p:txBody>
      </p:sp>
      <p:sp>
        <p:nvSpPr>
          <p:cNvPr id="80" name="Rectangle 79">
            <a:extLst>
              <a:ext uri="{FF2B5EF4-FFF2-40B4-BE49-F238E27FC236}">
                <a16:creationId xmlns:a16="http://schemas.microsoft.com/office/drawing/2014/main" id="{71BCAA0A-E218-4FE3-AE03-886A76460AB9}"/>
              </a:ext>
            </a:extLst>
          </p:cNvPr>
          <p:cNvSpPr/>
          <p:nvPr/>
        </p:nvSpPr>
        <p:spPr>
          <a:xfrm>
            <a:off x="7563693" y="4298150"/>
            <a:ext cx="319361" cy="46329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sz="1000" dirty="0">
                <a:solidFill>
                  <a:prstClr val="white"/>
                </a:solidFill>
                <a:latin typeface="Calibri" panose="020F0502020204030204"/>
              </a:rPr>
              <a:t>14</a:t>
            </a:r>
          </a:p>
        </p:txBody>
      </p:sp>
    </p:spTree>
    <p:extLst>
      <p:ext uri="{BB962C8B-B14F-4D97-AF65-F5344CB8AC3E}">
        <p14:creationId xmlns:p14="http://schemas.microsoft.com/office/powerpoint/2010/main" val="3161825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act information"/>
          <p:cNvSpPr>
            <a:spLocks noGrp="1"/>
          </p:cNvSpPr>
          <p:nvPr>
            <p:ph type="body" sz="quarter" idx="10"/>
          </p:nvPr>
        </p:nvSpPr>
        <p:spPr bwMode="gray">
          <a:xfrm>
            <a:off x="504000" y="2905487"/>
            <a:ext cx="5593588" cy="2501010"/>
          </a:xfrm>
        </p:spPr>
        <p:txBody>
          <a:bodyPr/>
          <a:lstStyle/>
          <a:p>
            <a:r>
              <a:rPr lang="en-US" dirty="0"/>
              <a:t>Contact information:</a:t>
            </a:r>
          </a:p>
          <a:p>
            <a:pPr lvl="1"/>
            <a:r>
              <a:rPr lang="en-US" b="1" dirty="0"/>
              <a:t>Adrian Westmoreland</a:t>
            </a:r>
          </a:p>
        </p:txBody>
      </p:sp>
      <p:sp>
        <p:nvSpPr>
          <p:cNvPr id="2" name="Thank you"/>
          <p:cNvSpPr>
            <a:spLocks noGrp="1"/>
          </p:cNvSpPr>
          <p:nvPr>
            <p:ph type="ctrTitle"/>
          </p:nvPr>
        </p:nvSpPr>
        <p:spPr bwMode="gray"/>
        <p:txBody>
          <a:bodyPr/>
          <a:lstStyle/>
          <a:p>
            <a:r>
              <a:rPr lang="en-US" dirty="0"/>
              <a:t>Thank you.</a:t>
            </a:r>
          </a:p>
        </p:txBody>
      </p:sp>
    </p:spTree>
    <p:extLst>
      <p:ext uri="{BB962C8B-B14F-4D97-AF65-F5344CB8AC3E}">
        <p14:creationId xmlns:p14="http://schemas.microsoft.com/office/powerpoint/2010/main" val="1881851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5185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genda items"/>
          <p:cNvSpPr>
            <a:spLocks noGrp="1"/>
          </p:cNvSpPr>
          <p:nvPr>
            <p:ph type="body" sz="quarter" idx="10"/>
          </p:nvPr>
        </p:nvSpPr>
        <p:spPr bwMode="gray"/>
        <p:txBody>
          <a:bodyPr/>
          <a:lstStyle/>
          <a:p>
            <a:r>
              <a:rPr lang="en-US" dirty="0"/>
              <a:t>Introducing the quarterly release cycle – Executive summary</a:t>
            </a:r>
          </a:p>
          <a:p>
            <a:r>
              <a:rPr lang="en-US" dirty="0"/>
              <a:t>Overview</a:t>
            </a:r>
          </a:p>
          <a:p>
            <a:pPr lvl="1"/>
            <a:r>
              <a:rPr lang="en-US" dirty="0"/>
              <a:t>General</a:t>
            </a:r>
          </a:p>
          <a:p>
            <a:pPr lvl="1"/>
            <a:r>
              <a:rPr lang="en-US" dirty="0"/>
              <a:t>Releases and updates</a:t>
            </a:r>
          </a:p>
          <a:p>
            <a:pPr lvl="1"/>
            <a:r>
              <a:rPr lang="en-US" dirty="0"/>
              <a:t>Roadmaps and documentation</a:t>
            </a:r>
          </a:p>
          <a:p>
            <a:pPr lvl="1"/>
            <a:r>
              <a:rPr lang="en-US" dirty="0"/>
              <a:t>Preview and test subscriptions</a:t>
            </a:r>
          </a:p>
          <a:p>
            <a:pPr lvl="1"/>
            <a:r>
              <a:rPr lang="en-US" dirty="0"/>
              <a:t>Moving to the quarterly release cycle</a:t>
            </a:r>
          </a:p>
          <a:p>
            <a:r>
              <a:rPr lang="en-US" dirty="0"/>
              <a:t>Useful links and additional information</a:t>
            </a:r>
          </a:p>
        </p:txBody>
      </p:sp>
      <p:sp>
        <p:nvSpPr>
          <p:cNvPr id="2" name="Agenda"/>
          <p:cNvSpPr>
            <a:spLocks noGrp="1"/>
          </p:cNvSpPr>
          <p:nvPr>
            <p:ph type="title"/>
          </p:nvPr>
        </p:nvSpPr>
        <p:spPr bwMode="gray"/>
        <p:txBody>
          <a:bodyPr/>
          <a:lstStyle/>
          <a:p>
            <a:r>
              <a:rPr lang="en-US" dirty="0"/>
              <a:t>Agenda</a:t>
            </a:r>
          </a:p>
        </p:txBody>
      </p:sp>
    </p:spTree>
    <p:extLst>
      <p:ext uri="{BB962C8B-B14F-4D97-AF65-F5344CB8AC3E}">
        <p14:creationId xmlns:p14="http://schemas.microsoft.com/office/powerpoint/2010/main" val="2072329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095EE2-2468-4042-A0CC-FF19D6C25242}"/>
              </a:ext>
            </a:extLst>
          </p:cNvPr>
          <p:cNvSpPr>
            <a:spLocks noGrp="1"/>
          </p:cNvSpPr>
          <p:nvPr>
            <p:ph type="body" sz="quarter" idx="10"/>
          </p:nvPr>
        </p:nvSpPr>
        <p:spPr>
          <a:xfrm>
            <a:off x="501650" y="1301219"/>
            <a:ext cx="11186477" cy="4716000"/>
          </a:xfrm>
        </p:spPr>
        <p:txBody>
          <a:bodyPr>
            <a:normAutofit/>
          </a:bodyPr>
          <a:lstStyle/>
          <a:p>
            <a:pPr fontAlgn="base"/>
            <a:r>
              <a:rPr lang="en-US" dirty="0"/>
              <a:t>To align with SAP's global strategy for cloud application releases, starting in November 2018 we will be deploying all new customer* subscriptions on the </a:t>
            </a:r>
            <a:r>
              <a:rPr lang="en-US" dirty="0">
                <a:hlinkClick r:id="rId2" tooltip="Quarterly Release schedule"/>
              </a:rPr>
              <a:t>Quarterly Release cycle</a:t>
            </a:r>
            <a:r>
              <a:rPr lang="en-US" dirty="0"/>
              <a:t>. </a:t>
            </a:r>
          </a:p>
          <a:p>
            <a:pPr fontAlgn="base"/>
            <a:r>
              <a:rPr lang="en-US" dirty="0"/>
              <a:t>The Quarterly release cycle is designed to give customers more time to adapt and prepare for new releases and to offer more predictability within their landscapes. By switching to quarterly releases they will stay on a consistent version of SAP Analytics Cloud longer, allowing them to develop use-cases, train their end-users, and deploy content in the same version. </a:t>
            </a:r>
          </a:p>
          <a:p>
            <a:pPr fontAlgn="base"/>
            <a:r>
              <a:rPr lang="en-US" dirty="0"/>
              <a:t>The quarterly cycle does not mean that we’ll be slowing the continuous development of new SAP Analytics Cloud features. Customers on the Quarterly release cycle will still be delivered the same number of new features, they’ll simply be delivered in fewer batches.  </a:t>
            </a:r>
          </a:p>
          <a:p>
            <a:pPr fontAlgn="base"/>
            <a:r>
              <a:rPr lang="en-US" dirty="0"/>
              <a:t>Customers can also sign up for a </a:t>
            </a:r>
            <a:r>
              <a:rPr lang="en-US" u="sng" dirty="0">
                <a:hlinkClick r:id="rId3"/>
              </a:rPr>
              <a:t>Preview Release</a:t>
            </a:r>
            <a:r>
              <a:rPr lang="en-US" dirty="0"/>
              <a:t>. This will allow them to work with their production subscription on a quarterly release, while still previewing upcoming features that are deployed on the fast track release cycle.  </a:t>
            </a:r>
          </a:p>
          <a:p>
            <a:endParaRPr lang="en-US" dirty="0"/>
          </a:p>
        </p:txBody>
      </p:sp>
      <p:sp>
        <p:nvSpPr>
          <p:cNvPr id="7" name="Title 6">
            <a:extLst>
              <a:ext uri="{FF2B5EF4-FFF2-40B4-BE49-F238E27FC236}">
                <a16:creationId xmlns:a16="http://schemas.microsoft.com/office/drawing/2014/main" id="{9BCD505B-0FB2-4618-860D-FE61809B10FD}"/>
              </a:ext>
            </a:extLst>
          </p:cNvPr>
          <p:cNvSpPr>
            <a:spLocks noGrp="1"/>
          </p:cNvSpPr>
          <p:nvPr>
            <p:ph type="title"/>
          </p:nvPr>
        </p:nvSpPr>
        <p:spPr>
          <a:xfrm>
            <a:off x="504001" y="504000"/>
            <a:ext cx="11186476" cy="369332"/>
          </a:xfrm>
        </p:spPr>
        <p:txBody>
          <a:bodyPr/>
          <a:lstStyle/>
          <a:p>
            <a:r>
              <a:rPr lang="en-US" dirty="0"/>
              <a:t>Introducing the quarterly release cycle – Executive summary</a:t>
            </a:r>
          </a:p>
        </p:txBody>
      </p:sp>
      <p:sp>
        <p:nvSpPr>
          <p:cNvPr id="2" name="TextBox 1">
            <a:extLst>
              <a:ext uri="{FF2B5EF4-FFF2-40B4-BE49-F238E27FC236}">
                <a16:creationId xmlns:a16="http://schemas.microsoft.com/office/drawing/2014/main" id="{9293EC09-5EB0-4AB6-BD5D-491B5CD4E4E5}"/>
              </a:ext>
            </a:extLst>
          </p:cNvPr>
          <p:cNvSpPr txBox="1"/>
          <p:nvPr/>
        </p:nvSpPr>
        <p:spPr>
          <a:xfrm>
            <a:off x="8591550" y="6212602"/>
            <a:ext cx="3098800" cy="123111"/>
          </a:xfrm>
          <a:prstGeom prst="rect">
            <a:avLst/>
          </a:prstGeom>
          <a:noFill/>
        </p:spPr>
        <p:txBody>
          <a:bodyPr wrap="square" lIns="0" tIns="0" rIns="0" bIns="0" rtlCol="0">
            <a:spAutoFit/>
          </a:bodyPr>
          <a:lstStyle/>
          <a:p>
            <a:pPr fontAlgn="base">
              <a:spcBef>
                <a:spcPct val="50000"/>
              </a:spcBef>
              <a:spcAft>
                <a:spcPct val="0"/>
              </a:spcAft>
              <a:buClr>
                <a:srgbClr val="F0AB00"/>
              </a:buClr>
              <a:buSzPct val="80000"/>
            </a:pPr>
            <a:r>
              <a:rPr lang="en-US" sz="800" kern="0" dirty="0">
                <a:ea typeface="Arial Unicode MS" pitchFamily="34" charset="-128"/>
                <a:cs typeface="Arial Unicode MS" pitchFamily="34" charset="-128"/>
              </a:rPr>
              <a:t>* Not including SAP Store subscriptions, or partner subscriptions</a:t>
            </a:r>
          </a:p>
        </p:txBody>
      </p:sp>
    </p:spTree>
    <p:extLst>
      <p:ext uri="{BB962C8B-B14F-4D97-AF65-F5344CB8AC3E}">
        <p14:creationId xmlns:p14="http://schemas.microsoft.com/office/powerpoint/2010/main" val="2881077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vider"/>
          <p:cNvSpPr>
            <a:spLocks noGrp="1"/>
          </p:cNvSpPr>
          <p:nvPr>
            <p:ph type="ctrTitle"/>
          </p:nvPr>
        </p:nvSpPr>
        <p:spPr bwMode="gray"/>
        <p:txBody>
          <a:bodyPr/>
          <a:lstStyle/>
          <a:p>
            <a:r>
              <a:rPr lang="en-US" dirty="0"/>
              <a:t>Overview</a:t>
            </a:r>
          </a:p>
        </p:txBody>
      </p:sp>
      <p:pic>
        <p:nvPicPr>
          <p:cNvPr id="6" name="Illustration" descr="Example of an illustration " title="Illustration for divider page"/>
          <p:cNvPicPr>
            <a:picLocks noGrp="1" noChangeAspect="1"/>
          </p:cNvPicPr>
          <p:nvPr>
            <p:ph type="pic" sz="quarter" idx="12"/>
          </p:nvPr>
        </p:nvPicPr>
        <p:blipFill>
          <a:blip r:embed="rId2"/>
          <a:srcRect t="3112" b="3112"/>
          <a:stretch>
            <a:fillRect/>
          </a:stretch>
        </p:blipFill>
        <p:spPr bwMode="gray"/>
      </p:pic>
    </p:spTree>
    <p:extLst>
      <p:ext uri="{BB962C8B-B14F-4D97-AF65-F5344CB8AC3E}">
        <p14:creationId xmlns:p14="http://schemas.microsoft.com/office/powerpoint/2010/main" val="1515423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4530FB-655A-4764-AA79-49C26DC11DEF}"/>
              </a:ext>
            </a:extLst>
          </p:cNvPr>
          <p:cNvSpPr>
            <a:spLocks noGrp="1"/>
          </p:cNvSpPr>
          <p:nvPr>
            <p:ph type="body" sz="quarter" idx="10"/>
          </p:nvPr>
        </p:nvSpPr>
        <p:spPr>
          <a:xfrm>
            <a:off x="501650" y="1619250"/>
            <a:ext cx="11186477" cy="4716000"/>
          </a:xfrm>
        </p:spPr>
        <p:txBody>
          <a:bodyPr>
            <a:normAutofit fontScale="92500" lnSpcReduction="10000"/>
          </a:bodyPr>
          <a:lstStyle/>
          <a:p>
            <a:r>
              <a:rPr lang="en-US" b="1" dirty="0"/>
              <a:t>Why is SAP Analytics Cloud moving to a quarterly release cycle?</a:t>
            </a:r>
          </a:p>
          <a:p>
            <a:r>
              <a:rPr lang="en-US" dirty="0"/>
              <a:t>The quarterly release aligns with SAP's global strategy for cloud application releases. This means that your SAP cloud applications will update on the same cadence.</a:t>
            </a:r>
          </a:p>
          <a:p>
            <a:r>
              <a:rPr lang="en-US" dirty="0"/>
              <a:t>Plus, with the quarterly release cycle, your subscription will stay on a single version for longer, allowing you to develop use-cases, train end-users, and deploy content within a consistent version of SAP Analytics Cloud.</a:t>
            </a:r>
          </a:p>
          <a:p>
            <a:r>
              <a:rPr lang="en-US" b="1" dirty="0"/>
              <a:t>Are all SAP Analytics Cloud subscriptions moving to the quarterly release cycle?</a:t>
            </a:r>
          </a:p>
          <a:p>
            <a:r>
              <a:rPr lang="en-US" dirty="0"/>
              <a:t>Eventually, all SAP Analytics Cloud subscriptions are moving to the quarterly release cycle.</a:t>
            </a:r>
          </a:p>
          <a:p>
            <a:r>
              <a:rPr lang="en-US" dirty="0"/>
              <a:t>Today all </a:t>
            </a:r>
            <a:r>
              <a:rPr lang="en-US" i="1" dirty="0"/>
              <a:t>new</a:t>
            </a:r>
            <a:r>
              <a:rPr lang="en-US" dirty="0"/>
              <a:t> customers will be on the quarterly cycle going forward from November, whilst existing customers will remain on their current release cycle until they are moved to the quarterly release cycle. </a:t>
            </a:r>
            <a:endParaRPr lang="en-US" sz="3600" dirty="0"/>
          </a:p>
          <a:p>
            <a:r>
              <a:rPr lang="en-US" dirty="0"/>
              <a:t>Eventually all customers will be on the quarterly cycle, apart from low touch subscriptions from the SAP Store which will remain on the legacy release cycle for the time being.</a:t>
            </a:r>
            <a:endParaRPr lang="en-US" sz="3600" dirty="0"/>
          </a:p>
          <a:p>
            <a:endParaRPr lang="en-US" dirty="0"/>
          </a:p>
        </p:txBody>
      </p:sp>
      <p:sp>
        <p:nvSpPr>
          <p:cNvPr id="3" name="Title 2">
            <a:extLst>
              <a:ext uri="{FF2B5EF4-FFF2-40B4-BE49-F238E27FC236}">
                <a16:creationId xmlns:a16="http://schemas.microsoft.com/office/drawing/2014/main" id="{5AC1B395-2E36-4BBF-A6B0-DD7E6752EDB4}"/>
              </a:ext>
            </a:extLst>
          </p:cNvPr>
          <p:cNvSpPr>
            <a:spLocks noGrp="1"/>
          </p:cNvSpPr>
          <p:nvPr>
            <p:ph type="title"/>
          </p:nvPr>
        </p:nvSpPr>
        <p:spPr/>
        <p:txBody>
          <a:bodyPr/>
          <a:lstStyle/>
          <a:p>
            <a:r>
              <a:rPr lang="en-US" dirty="0"/>
              <a:t>General </a:t>
            </a:r>
          </a:p>
        </p:txBody>
      </p:sp>
    </p:spTree>
    <p:extLst>
      <p:ext uri="{BB962C8B-B14F-4D97-AF65-F5344CB8AC3E}">
        <p14:creationId xmlns:p14="http://schemas.microsoft.com/office/powerpoint/2010/main" val="380804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58B5D63-13F9-41DB-9BD3-BFD30EBD0E12}"/>
              </a:ext>
            </a:extLst>
          </p:cNvPr>
          <p:cNvSpPr>
            <a:spLocks noGrp="1"/>
          </p:cNvSpPr>
          <p:nvPr>
            <p:ph type="body" sz="quarter" idx="10"/>
          </p:nvPr>
        </p:nvSpPr>
        <p:spPr>
          <a:xfrm>
            <a:off x="503999" y="1620000"/>
            <a:ext cx="7841176" cy="4716000"/>
          </a:xfrm>
        </p:spPr>
        <p:txBody>
          <a:bodyPr>
            <a:normAutofit/>
          </a:bodyPr>
          <a:lstStyle/>
          <a:p>
            <a:r>
              <a:rPr lang="en-US" b="1" dirty="0"/>
              <a:t>Do quarterly release subscriptions get less features before?</a:t>
            </a:r>
          </a:p>
          <a:p>
            <a:r>
              <a:rPr lang="en-US" dirty="0"/>
              <a:t>No, quarterly release subscriptions will get the same number of new features as before.</a:t>
            </a:r>
          </a:p>
          <a:p>
            <a:endParaRPr lang="en-US" dirty="0"/>
          </a:p>
          <a:p>
            <a:r>
              <a:rPr lang="en-US" b="1" dirty="0"/>
              <a:t>Will the version naming convention change for subscriptions on the quarterly release cycle?</a:t>
            </a:r>
          </a:p>
          <a:p>
            <a:r>
              <a:rPr lang="en-US" dirty="0"/>
              <a:t>The version naming convention for SAP Analytics Cloud will not be changing but quarterly release subscriptions will skip the version numbers between releases. </a:t>
            </a:r>
            <a:br>
              <a:rPr lang="en-US" dirty="0"/>
            </a:br>
            <a:endParaRPr lang="en-US" dirty="0"/>
          </a:p>
        </p:txBody>
      </p:sp>
      <p:sp>
        <p:nvSpPr>
          <p:cNvPr id="5" name="Title 4">
            <a:extLst>
              <a:ext uri="{FF2B5EF4-FFF2-40B4-BE49-F238E27FC236}">
                <a16:creationId xmlns:a16="http://schemas.microsoft.com/office/drawing/2014/main" id="{E50CE676-D414-4257-9619-EC6C0674132A}"/>
              </a:ext>
            </a:extLst>
          </p:cNvPr>
          <p:cNvSpPr>
            <a:spLocks noGrp="1"/>
          </p:cNvSpPr>
          <p:nvPr>
            <p:ph type="title"/>
          </p:nvPr>
        </p:nvSpPr>
        <p:spPr/>
        <p:txBody>
          <a:bodyPr/>
          <a:lstStyle/>
          <a:p>
            <a:r>
              <a:rPr lang="en-US" dirty="0"/>
              <a:t>Releases and updates</a:t>
            </a:r>
          </a:p>
        </p:txBody>
      </p:sp>
      <p:pic>
        <p:nvPicPr>
          <p:cNvPr id="1026" name="Picture 2" descr="https://www.sapanalytics.cloud/wp-content/uploads/2018/12/QRC-timelineschedule-v3.png">
            <a:extLst>
              <a:ext uri="{FF2B5EF4-FFF2-40B4-BE49-F238E27FC236}">
                <a16:creationId xmlns:a16="http://schemas.microsoft.com/office/drawing/2014/main" id="{60A16525-C595-45EE-98A1-01EB971D1A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9733" y="616241"/>
            <a:ext cx="3284396" cy="598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720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8F299A-37A4-43CD-ABAC-AC472604CA5F}"/>
              </a:ext>
            </a:extLst>
          </p:cNvPr>
          <p:cNvSpPr>
            <a:spLocks noGrp="1"/>
          </p:cNvSpPr>
          <p:nvPr>
            <p:ph type="body" sz="quarter" idx="10"/>
          </p:nvPr>
        </p:nvSpPr>
        <p:spPr/>
        <p:txBody>
          <a:bodyPr/>
          <a:lstStyle/>
          <a:p>
            <a:r>
              <a:rPr lang="en-US" b="1" dirty="0"/>
              <a:t>Does the Quarterly Release cycle impact the SAP Analytics Cloud product plan?</a:t>
            </a:r>
          </a:p>
          <a:p>
            <a:r>
              <a:rPr lang="en-US" dirty="0"/>
              <a:t>No, the Quarterly Release cycle does not affect timelines in the </a:t>
            </a:r>
            <a:r>
              <a:rPr lang="en-US" dirty="0">
                <a:hlinkClick r:id="rId2"/>
              </a:rPr>
              <a:t>SAP Analytics Cloud product plan.</a:t>
            </a:r>
            <a:endParaRPr lang="en-US" dirty="0"/>
          </a:p>
          <a:p>
            <a:endParaRPr lang="en-US" dirty="0"/>
          </a:p>
          <a:p>
            <a:r>
              <a:rPr lang="en-US" b="1" dirty="0"/>
              <a:t>Where can I find the help documentation and release notes for the version my subscription is on?</a:t>
            </a:r>
          </a:p>
          <a:p>
            <a:r>
              <a:rPr lang="en-US" dirty="0"/>
              <a:t>All documentation accessed from within SAP Analytics Cloud will be versioned to your particular release cycle. To access this information, simply click the help icon.</a:t>
            </a:r>
          </a:p>
          <a:p>
            <a:endParaRPr lang="en-US" dirty="0"/>
          </a:p>
        </p:txBody>
      </p:sp>
      <p:sp>
        <p:nvSpPr>
          <p:cNvPr id="24" name="Title"/>
          <p:cNvSpPr>
            <a:spLocks noGrp="1"/>
          </p:cNvSpPr>
          <p:nvPr>
            <p:ph type="title"/>
          </p:nvPr>
        </p:nvSpPr>
        <p:spPr bwMode="gray"/>
        <p:txBody>
          <a:bodyPr/>
          <a:lstStyle/>
          <a:p>
            <a:r>
              <a:rPr lang="en-US" dirty="0"/>
              <a:t>Roadmaps and documentation</a:t>
            </a:r>
          </a:p>
        </p:txBody>
      </p:sp>
    </p:spTree>
    <p:extLst>
      <p:ext uri="{BB962C8B-B14F-4D97-AF65-F5344CB8AC3E}">
        <p14:creationId xmlns:p14="http://schemas.microsoft.com/office/powerpoint/2010/main" val="3602749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E8C32F-3DC1-48D1-A36D-D9EC161F80AB}"/>
              </a:ext>
            </a:extLst>
          </p:cNvPr>
          <p:cNvSpPr>
            <a:spLocks noGrp="1"/>
          </p:cNvSpPr>
          <p:nvPr>
            <p:ph type="body" sz="quarter" idx="10"/>
          </p:nvPr>
        </p:nvSpPr>
        <p:spPr/>
        <p:txBody>
          <a:bodyPr/>
          <a:lstStyle/>
          <a:p>
            <a:r>
              <a:rPr lang="en-US" b="1" dirty="0"/>
              <a:t>Is it possible for a new customer to opt-out of the quarterly release cycle and move to the legacy release cycle? </a:t>
            </a:r>
            <a:endParaRPr lang="en-US" dirty="0"/>
          </a:p>
          <a:p>
            <a:r>
              <a:rPr lang="en-US" dirty="0"/>
              <a:t>No. Over time all subscriptions will be transitioned to the </a:t>
            </a:r>
            <a:r>
              <a:rPr lang="en-US" dirty="0">
                <a:hlinkClick r:id="rId2" tooltip="Quarterly Release schedule"/>
              </a:rPr>
              <a:t>Quarterly Release cycle</a:t>
            </a:r>
            <a:r>
              <a:rPr lang="en-US" dirty="0"/>
              <a:t>.  </a:t>
            </a:r>
          </a:p>
          <a:p>
            <a:r>
              <a:rPr lang="en-US" b="1" dirty="0"/>
              <a:t>Is it possible for an existing customer to request a move to the quarterly release cycle? </a:t>
            </a:r>
            <a:endParaRPr lang="en-US" dirty="0"/>
          </a:p>
          <a:p>
            <a:r>
              <a:rPr lang="en-US" dirty="0"/>
              <a:t>Over time all customers will be transitioned to the quarterly release cycle. If a customer would like to move to the quarterly release cycle more quickly they can request to be transitioned via their Customer Experience Manager. If they do not have a Customer Experience Manager they should log a ticket with support making this request, use component LOD-ANA-BI. This will be managed on a case by case basis.</a:t>
            </a:r>
          </a:p>
          <a:p>
            <a:endParaRPr lang="en-US" dirty="0"/>
          </a:p>
        </p:txBody>
      </p:sp>
      <p:sp>
        <p:nvSpPr>
          <p:cNvPr id="3" name="Title 2">
            <a:extLst>
              <a:ext uri="{FF2B5EF4-FFF2-40B4-BE49-F238E27FC236}">
                <a16:creationId xmlns:a16="http://schemas.microsoft.com/office/drawing/2014/main" id="{D83B1FCE-4B37-4976-B4C9-A5C035221F79}"/>
              </a:ext>
            </a:extLst>
          </p:cNvPr>
          <p:cNvSpPr>
            <a:spLocks noGrp="1"/>
          </p:cNvSpPr>
          <p:nvPr>
            <p:ph type="title"/>
          </p:nvPr>
        </p:nvSpPr>
        <p:spPr/>
        <p:txBody>
          <a:bodyPr/>
          <a:lstStyle/>
          <a:p>
            <a:r>
              <a:rPr lang="en-US" dirty="0"/>
              <a:t>Moving to the quarterly release cycle</a:t>
            </a:r>
          </a:p>
        </p:txBody>
      </p:sp>
    </p:spTree>
    <p:extLst>
      <p:ext uri="{BB962C8B-B14F-4D97-AF65-F5344CB8AC3E}">
        <p14:creationId xmlns:p14="http://schemas.microsoft.com/office/powerpoint/2010/main" val="1621249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30510DC-E928-424D-9D6B-364F0ABC4975}"/>
              </a:ext>
            </a:extLst>
          </p:cNvPr>
          <p:cNvSpPr>
            <a:spLocks noGrp="1"/>
          </p:cNvSpPr>
          <p:nvPr>
            <p:ph type="body" sz="quarter" idx="10"/>
          </p:nvPr>
        </p:nvSpPr>
        <p:spPr/>
        <p:txBody>
          <a:bodyPr/>
          <a:lstStyle/>
          <a:p>
            <a:r>
              <a:rPr lang="en-US" b="1" dirty="0"/>
              <a:t>Is it possible to preview the features coming in the next quarterly release?</a:t>
            </a:r>
          </a:p>
          <a:p>
            <a:r>
              <a:rPr lang="en-US" dirty="0"/>
              <a:t>Visit the </a:t>
            </a:r>
            <a:r>
              <a:rPr lang="en-US" dirty="0">
                <a:hlinkClick r:id="rId2"/>
              </a:rPr>
              <a:t>Product Updates and Plan page</a:t>
            </a:r>
            <a:r>
              <a:rPr lang="en-US" dirty="0"/>
              <a:t> to see ‘What's New’ information on upcoming features that will be included in your quarterly release.</a:t>
            </a:r>
          </a:p>
          <a:p>
            <a:r>
              <a:rPr lang="en-US" dirty="0"/>
              <a:t>You can also purchase a </a:t>
            </a:r>
            <a:r>
              <a:rPr lang="en-US" dirty="0">
                <a:hlinkClick r:id="rId3"/>
              </a:rPr>
              <a:t>Preview subscription</a:t>
            </a:r>
            <a:r>
              <a:rPr lang="en-US" dirty="0"/>
              <a:t> to preview new features before your quarterly update. Updates to your SAP Analytics Cloud Preview subscription will coincide with the bi-weekly Release cycle.</a:t>
            </a:r>
          </a:p>
          <a:p>
            <a:endParaRPr lang="en-US" dirty="0"/>
          </a:p>
          <a:p>
            <a:r>
              <a:rPr lang="en-US" b="1" dirty="0"/>
              <a:t>If I have a Test subscription what cycle will it be on?</a:t>
            </a:r>
          </a:p>
          <a:p>
            <a:r>
              <a:rPr lang="en-US" dirty="0"/>
              <a:t>If you are on the quarterly release cycle, all of your subscriptions (with the exception of your Preview subscription) will follow the quarterly release cycle.</a:t>
            </a:r>
          </a:p>
          <a:p>
            <a:endParaRPr lang="en-US" dirty="0"/>
          </a:p>
        </p:txBody>
      </p:sp>
      <p:sp>
        <p:nvSpPr>
          <p:cNvPr id="3" name="Title 2">
            <a:extLst>
              <a:ext uri="{FF2B5EF4-FFF2-40B4-BE49-F238E27FC236}">
                <a16:creationId xmlns:a16="http://schemas.microsoft.com/office/drawing/2014/main" id="{A00FA187-D4CB-486F-B666-ECD7EE6ECC79}"/>
              </a:ext>
            </a:extLst>
          </p:cNvPr>
          <p:cNvSpPr>
            <a:spLocks noGrp="1"/>
          </p:cNvSpPr>
          <p:nvPr>
            <p:ph type="title"/>
          </p:nvPr>
        </p:nvSpPr>
        <p:spPr/>
        <p:txBody>
          <a:bodyPr/>
          <a:lstStyle/>
          <a:p>
            <a:r>
              <a:rPr lang="en-US" dirty="0"/>
              <a:t>Preview and test subscriptions</a:t>
            </a:r>
          </a:p>
        </p:txBody>
      </p:sp>
    </p:spTree>
    <p:extLst>
      <p:ext uri="{BB962C8B-B14F-4D97-AF65-F5344CB8AC3E}">
        <p14:creationId xmlns:p14="http://schemas.microsoft.com/office/powerpoint/2010/main" val="2938682839"/>
      </p:ext>
    </p:extLst>
  </p:cSld>
  <p:clrMapOvr>
    <a:masterClrMapping/>
  </p:clrMapOvr>
</p:sld>
</file>

<file path=ppt/theme/theme1.xml><?xml version="1.0" encoding="utf-8"?>
<a:theme xmlns:a="http://schemas.openxmlformats.org/drawingml/2006/main" name="SAP 2018 16x9 white">
  <a:themeElements>
    <a:clrScheme name="SAP_colors_2018">
      <a:dk1>
        <a:srgbClr val="000000"/>
      </a:dk1>
      <a:lt1>
        <a:srgbClr val="FFFFFF"/>
      </a:lt1>
      <a:dk2>
        <a:srgbClr val="999999"/>
      </a:dk2>
      <a:lt2>
        <a:srgbClr val="CCCCCC"/>
      </a:lt2>
      <a:accent1>
        <a:srgbClr val="F0AB00"/>
      </a:accent1>
      <a:accent2>
        <a:srgbClr val="666666"/>
      </a:accent2>
      <a:accent3>
        <a:srgbClr val="0076CB"/>
      </a:accent3>
      <a:accent4>
        <a:srgbClr val="4FB81C"/>
      </a:accent4>
      <a:accent5>
        <a:srgbClr val="E35500"/>
      </a:accent5>
      <a:accent6>
        <a:srgbClr val="760A85"/>
      </a:accent6>
      <a:hlink>
        <a:srgbClr val="0076CB"/>
      </a:hlink>
      <a:folHlink>
        <a:srgbClr val="0076CB"/>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noFill/>
        <a:ln w="25400" algn="ctr">
          <a:solidFill>
            <a:schemeClr val="tx1"/>
          </a:solidFill>
          <a:miter lim="800000"/>
          <a:headEnd/>
          <a:tailEnd/>
        </a:ln>
      </a:spPr>
      <a:bodyPr lIns="90000" tIns="72000" rIns="90000" bIns="72000" rtlCol="0" anchor="ct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254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name="SAP_2018_16x9_white.potx" id="{8BC5D831-990A-4A50-B7A6-ACEA64288C30}" vid="{6F662C14-3A8D-42C2-9281-86CB444CEA64}"/>
    </a:ext>
  </a:extLst>
</a:theme>
</file>

<file path=ppt/theme/theme2.xml><?xml version="1.0" encoding="utf-8"?>
<a:theme xmlns:a="http://schemas.openxmlformats.org/drawingml/2006/main" name="SAP 2018 16x9 blue">
  <a:themeElements>
    <a:clrScheme name="SAP_Colors2018 - blue">
      <a:dk1>
        <a:srgbClr val="00195A"/>
      </a:dk1>
      <a:lt1>
        <a:srgbClr val="FFFFFF"/>
      </a:lt1>
      <a:dk2>
        <a:srgbClr val="CCCCCC"/>
      </a:dk2>
      <a:lt2>
        <a:srgbClr val="999999"/>
      </a:lt2>
      <a:accent1>
        <a:srgbClr val="F0AB00"/>
      </a:accent1>
      <a:accent2>
        <a:srgbClr val="666666"/>
      </a:accent2>
      <a:accent3>
        <a:srgbClr val="0076CB"/>
      </a:accent3>
      <a:accent4>
        <a:srgbClr val="4FB81C"/>
      </a:accent4>
      <a:accent5>
        <a:srgbClr val="E35500"/>
      </a:accent5>
      <a:accent6>
        <a:srgbClr val="760A85"/>
      </a:accent6>
      <a:hlink>
        <a:srgbClr val="0076CB"/>
      </a:hlink>
      <a:folHlink>
        <a:srgbClr val="0076CB"/>
      </a:folHlink>
    </a:clrScheme>
    <a:fontScheme name="SAP Fonts">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noFill/>
        <a:ln w="25400" algn="ctr">
          <a:solidFill>
            <a:schemeClr val="tx1"/>
          </a:solidFill>
          <a:miter lim="800000"/>
          <a:headEnd/>
          <a:tailEnd/>
        </a:ln>
      </a:spPr>
      <a:bodyPr rot="0" spcFirstLastPara="0" vertOverflow="overflow" horzOverflow="overflow" vert="horz" wrap="square" lIns="90000" tIns="72000" rIns="90000" bIns="72000" numCol="1" spcCol="0" rtlCol="0" fromWordArt="0" anchor="ctr" anchorCtr="0" forceAA="0" compatLnSpc="1">
        <a:prstTxWarp prst="textNoShape">
          <a:avLst/>
        </a:prstTxWarp>
        <a:noAutofit/>
      </a:bodyPr>
      <a:lstStyle>
        <a:defPPr marR="0" algn="ctr" defTabSz="914400" eaLnBrk="1" fontAlgn="base" latinLnBrk="0" hangingPunct="1">
          <a:lnSpc>
            <a:spcPct val="100000"/>
          </a:lnSpc>
          <a:spcBef>
            <a:spcPct val="50000"/>
          </a:spcBef>
          <a:spcAft>
            <a:spcPct val="0"/>
          </a:spcAft>
          <a:buClr>
            <a:srgbClr val="F0AB00"/>
          </a:buClr>
          <a:buSzPct val="80000"/>
          <a:tabLst/>
          <a:defRPr kumimoji="0" sz="1800" b="0" i="0" u="none" strike="noStrike" kern="0" cap="none" spc="0" normalizeH="0" baseline="0" noProof="0" dirty="0" err="1" smtClean="0">
            <a:ln>
              <a:noFill/>
            </a:ln>
            <a:effectLst/>
            <a:uLnTx/>
            <a:uFillTx/>
            <a:ea typeface="Arial Unicode MS" pitchFamily="34" charset="-128"/>
            <a:cs typeface="Arial Unicode MS" pitchFamily="34" charset="-128"/>
          </a:defRPr>
        </a:defPPr>
      </a:lstStyle>
    </a:spDef>
    <a:lnDef>
      <a:spPr>
        <a:ln w="254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fontAlgn="base">
          <a:spcBef>
            <a:spcPct val="50000"/>
          </a:spcBef>
          <a:spcAft>
            <a:spcPct val="0"/>
          </a:spcAft>
          <a:buClr>
            <a:srgbClr val="F0AB00"/>
          </a:buClr>
          <a:buSzPct val="80000"/>
          <a:defRPr sz="1800" kern="0" dirty="0" err="1" smtClean="0">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name="SAP_2018_16x9_white.potx" id="{8BC5D831-990A-4A50-B7A6-ACEA64288C30}" vid="{769C5977-7716-4400-9EE1-7BBD0E3F828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SAP_Colors2011_1.1">
      <a:dk1>
        <a:srgbClr val="000000"/>
      </a:dk1>
      <a:lt1>
        <a:srgbClr val="FFFFFF"/>
      </a:lt1>
      <a:dk2>
        <a:srgbClr val="0076CB"/>
      </a:dk2>
      <a:lt2>
        <a:srgbClr val="CCCCCC"/>
      </a:lt2>
      <a:accent1>
        <a:srgbClr val="F0AB00"/>
      </a:accent1>
      <a:accent2>
        <a:srgbClr val="666666"/>
      </a:accent2>
      <a:accent3>
        <a:srgbClr val="0076CB"/>
      </a:accent3>
      <a:accent4>
        <a:srgbClr val="4FB81C"/>
      </a:accent4>
      <a:accent5>
        <a:srgbClr val="E35500"/>
      </a:accent5>
      <a:accent6>
        <a:srgbClr val="760A85"/>
      </a:accent6>
      <a:hlink>
        <a:srgbClr val="666666"/>
      </a:hlink>
      <a:folHlink>
        <a:srgbClr val="CCCCCC"/>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SAP_Colors2011">
      <a:dk1>
        <a:srgbClr val="000000"/>
      </a:dk1>
      <a:lt1>
        <a:srgbClr val="FFFFFF"/>
      </a:lt1>
      <a:dk2>
        <a:srgbClr val="00AFE3"/>
      </a:dk2>
      <a:lt2>
        <a:srgbClr val="CCCCCC"/>
      </a:lt2>
      <a:accent1>
        <a:srgbClr val="FDB913"/>
      </a:accent1>
      <a:accent2>
        <a:srgbClr val="626366"/>
      </a:accent2>
      <a:accent3>
        <a:srgbClr val="0082C9"/>
      </a:accent3>
      <a:accent4>
        <a:srgbClr val="4BBE44"/>
      </a:accent4>
      <a:accent5>
        <a:srgbClr val="B1D249"/>
      </a:accent5>
      <a:accent6>
        <a:srgbClr val="80298F"/>
      </a:accent6>
      <a:hlink>
        <a:srgbClr val="04357B"/>
      </a:hlink>
      <a:folHlink>
        <a:srgbClr val="999999"/>
      </a:folHlink>
    </a:clrScheme>
    <a:fontScheme name="SAP_Fonts2011">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Application xmlns="http://www.sap.com/cof/powerpoint/application">
  <Version>2</Version>
  <Revision>2.5.000.69659</Revision>
</Application>
</file>

<file path=customXml/item2.xml><?xml version="1.0" encoding="utf-8"?>
<Application xmlns="http://www.sap.com/cof/ao/powerpoint/application">
  <com.sap.ip.bi.pioneer>
    <Version>4</Version>
    <AAO_Revision>2.5.000.69659</AAO_Revision>
    <RefreshOnOpen>False</RefreshOnOpen>
    <PlanningModeSetToChangeMode>True</PlanningModeSetToChangeMode>
    <Cleaned>False</Cleaned>
    <ForcePromptOnInitialRefresh>False</ForcePromptOnInitialRefresh>
    <StorePromptsInDocument>True</StorePromptsInDocument>
    <MergeVariables>False</MergeVariables>
    <WorkingMode>Local</WorkingMode>
    <RefreshPlanningObjectsOnRefreshAll>True</RefreshPlanningObjectsOnRefreshAll>
    <Items/>
  </com.sap.ip.bi.pioneer>
</Application>
</file>

<file path=customXml/itemProps1.xml><?xml version="1.0" encoding="utf-8"?>
<ds:datastoreItem xmlns:ds="http://schemas.openxmlformats.org/officeDocument/2006/customXml" ds:itemID="{0F219AEE-317C-49A4-AFB3-B4DD52D38575}">
  <ds:schemaRefs>
    <ds:schemaRef ds:uri="http://www.sap.com/cof/powerpoint/application"/>
  </ds:schemaRefs>
</ds:datastoreItem>
</file>

<file path=customXml/itemProps2.xml><?xml version="1.0" encoding="utf-8"?>
<ds:datastoreItem xmlns:ds="http://schemas.openxmlformats.org/officeDocument/2006/customXml" ds:itemID="{82BA527E-90A5-4EE1-888B-62ABCF6B04CF}">
  <ds:schemaRefs>
    <ds:schemaRef ds:uri="http://www.sap.com/cof/ao/powerpoint/application"/>
  </ds:schemaRefs>
</ds:datastoreItem>
</file>

<file path=docProps/app.xml><?xml version="1.0" encoding="utf-8"?>
<Properties xmlns="http://schemas.openxmlformats.org/officeDocument/2006/extended-properties" xmlns:vt="http://schemas.openxmlformats.org/officeDocument/2006/docPropsVTypes">
  <Template>SAP_2018_16x9_White</Template>
  <TotalTime>1729</TotalTime>
  <Words>642</Words>
  <Application>Microsoft Office PowerPoint</Application>
  <PresentationFormat>Custom</PresentationFormat>
  <Paragraphs>223</Paragraphs>
  <Slides>16</Slides>
  <Notes>2</Notes>
  <HiddenSlides>2</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16</vt:i4>
      </vt:variant>
    </vt:vector>
  </HeadingPairs>
  <TitlesOfParts>
    <vt:vector size="27" baseType="lpstr">
      <vt:lpstr>Arial Unicode MS</vt:lpstr>
      <vt:lpstr>Arial</vt:lpstr>
      <vt:lpstr>Calibri</vt:lpstr>
      <vt:lpstr>Calibri Light</vt:lpstr>
      <vt:lpstr>Courier New</vt:lpstr>
      <vt:lpstr>Symbol</vt:lpstr>
      <vt:lpstr>wingdings</vt:lpstr>
      <vt:lpstr>wingdings</vt:lpstr>
      <vt:lpstr>SAP 2018 16x9 white</vt:lpstr>
      <vt:lpstr>SAP 2018 16x9 blue</vt:lpstr>
      <vt:lpstr>Office Theme</vt:lpstr>
      <vt:lpstr>SAP Analytics Cloud Quarterly Release Cycle</vt:lpstr>
      <vt:lpstr>Agenda</vt:lpstr>
      <vt:lpstr>Introducing the quarterly release cycle – Executive summary</vt:lpstr>
      <vt:lpstr>Overview</vt:lpstr>
      <vt:lpstr>General </vt:lpstr>
      <vt:lpstr>Releases and updates</vt:lpstr>
      <vt:lpstr>Roadmaps and documentation</vt:lpstr>
      <vt:lpstr>Moving to the quarterly release cycle</vt:lpstr>
      <vt:lpstr>Preview and test subscriptions</vt:lpstr>
      <vt:lpstr>Useful links and detailed information </vt:lpstr>
      <vt:lpstr>Useful links</vt:lpstr>
      <vt:lpstr>PowerPoint Presentation</vt:lpstr>
      <vt:lpstr>PowerPoint Presentation</vt:lpstr>
      <vt:lpstr>Thank you.</vt:lpstr>
      <vt:lpstr>PowerPoint Presentation</vt:lpstr>
      <vt:lpstr>PowerPoint Presentation</vt:lpstr>
    </vt:vector>
  </TitlesOfParts>
  <Company>SAP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 and Here and Here</dc:title>
  <dc:creator>SAP SE</dc:creator>
  <cp:keywords>2018/16:9/white</cp:keywords>
  <cp:lastModifiedBy>Westmoreland, Adrian</cp:lastModifiedBy>
  <cp:revision>53</cp:revision>
  <dcterms:created xsi:type="dcterms:W3CDTF">2018-11-01T16:40:26Z</dcterms:created>
  <dcterms:modified xsi:type="dcterms:W3CDTF">2018-12-14T17:38:45Z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1101452479</vt:i4>
  </property>
  <property fmtid="{D5CDD505-2E9C-101B-9397-08002B2CF9AE}" pid="3" name="_NewReviewCycle">
    <vt:lpwstr/>
  </property>
  <property fmtid="{D5CDD505-2E9C-101B-9397-08002B2CF9AE}" pid="4" name="_EmailSubject">
    <vt:lpwstr>SAP - PPT Exploration (Updated)</vt:lpwstr>
  </property>
  <property fmtid="{D5CDD505-2E9C-101B-9397-08002B2CF9AE}" pid="5" name="_AuthorEmail">
    <vt:lpwstr>heidi.bitz@sap.com</vt:lpwstr>
  </property>
  <property fmtid="{D5CDD505-2E9C-101B-9397-08002B2CF9AE}" pid="6" name="_AuthorEmailDisplayName">
    <vt:lpwstr>Bitz, Heidi</vt:lpwstr>
  </property>
  <property fmtid="{D5CDD505-2E9C-101B-9397-08002B2CF9AE}" pid="7" name="_PreviousAdHocReviewCycleID">
    <vt:i4>1357826825</vt:i4>
  </property>
</Properties>
</file>