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notesMasterIdLst>
    <p:notesMasterId r:id="rId7"/>
  </p:notesMasterIdLst>
  <p:handoutMasterIdLst>
    <p:handoutMasterId r:id="rId8"/>
  </p:handoutMasterIdLst>
  <p:sldIdLst>
    <p:sldId id="351" r:id="rId2"/>
    <p:sldId id="353" r:id="rId3"/>
    <p:sldId id="284" r:id="rId4"/>
    <p:sldId id="354" r:id="rId5"/>
    <p:sldId id="310" r:id="rId6"/>
  </p:sldIdLst>
  <p:sldSz cx="12195175" cy="6859588"/>
  <p:notesSz cx="6797675" cy="9874250"/>
  <p:embeddedFontLst>
    <p:embeddedFont>
      <p:font typeface="MS PGothic" panose="020B0600070205080204" pitchFamily="34" charset="-128"/>
      <p:regular r:id="rId9"/>
    </p:embeddedFont>
    <p:embeddedFont>
      <p:font typeface="Arial Unicode MS" panose="020B0604020202020204" pitchFamily="34" charset="-128"/>
      <p:regular r:id="rId10"/>
    </p:embeddedFont>
  </p:embeddedFontLst>
  <p:defaultTextStyle>
    <a:defPPr>
      <a:defRPr lang="de-DE"/>
    </a:defPPr>
    <a:lvl1pPr marL="0" algn="l" defTabSz="1088776" rtl="0" eaLnBrk="1" latinLnBrk="0" hangingPunct="1">
      <a:defRPr lang="de-DE" sz="2100" kern="1200">
        <a:solidFill>
          <a:schemeClr val="tx1"/>
        </a:solidFill>
        <a:latin typeface="Arial"/>
        <a:ea typeface="+mn-ea"/>
        <a:cs typeface="+mn-cs"/>
      </a:defRPr>
    </a:lvl1pPr>
    <a:lvl2pPr marL="544388" algn="l" defTabSz="1088776" rtl="0" eaLnBrk="1" latinLnBrk="0" hangingPunct="1">
      <a:buClr>
        <a:srgbClr val="FDB913"/>
      </a:buClr>
      <a:buSzPct val="100000"/>
      <a:buFont typeface="wingdings"/>
      <a:buChar char=""/>
      <a:defRPr lang="de-DE" sz="2100" kern="1200">
        <a:solidFill>
          <a:schemeClr val="tx1"/>
        </a:solidFill>
        <a:latin typeface="Arial"/>
        <a:ea typeface="+mn-ea"/>
        <a:cs typeface="+mn-cs"/>
      </a:defRPr>
    </a:lvl2pPr>
    <a:lvl3pPr marL="1088776" algn="l" defTabSz="1088776" rtl="0" eaLnBrk="1" latinLnBrk="0" hangingPunct="1">
      <a:buClr>
        <a:srgbClr val="666666"/>
      </a:buClr>
      <a:buSzPct val="80000"/>
      <a:buFont typeface="Wingdings"/>
      <a:buChar char="n"/>
      <a:defRPr lang="de-DE" sz="1700" kern="1200">
        <a:solidFill>
          <a:schemeClr val="tx1"/>
        </a:solidFill>
        <a:latin typeface="Arial"/>
        <a:ea typeface="+mn-ea"/>
        <a:cs typeface="+mn-cs"/>
      </a:defRPr>
    </a:lvl3pPr>
    <a:lvl4pPr marL="1633164" algn="l" defTabSz="1088776" rtl="0" eaLnBrk="1" latinLnBrk="0" hangingPunct="1">
      <a:buClr>
        <a:srgbClr val="666666"/>
      </a:buClr>
      <a:buSzPct val="80000"/>
      <a:buFont typeface="Arial"/>
      <a:buChar char=""/>
      <a:defRPr lang="de-DE" sz="1400" kern="1200">
        <a:solidFill>
          <a:schemeClr val="tx1"/>
        </a:solidFill>
        <a:latin typeface="Arial"/>
        <a:ea typeface="+mn-ea"/>
        <a:cs typeface="+mn-cs"/>
      </a:defRPr>
    </a:lvl4pPr>
    <a:lvl5pPr marL="2177552" algn="l" defTabSz="1088776" rtl="0" eaLnBrk="1" latinLnBrk="0" hangingPunct="1">
      <a:buClr>
        <a:srgbClr val="666666"/>
      </a:buClr>
      <a:buSzPct val="80000"/>
      <a:buFont typeface="Arial"/>
      <a:buChar char=""/>
      <a:defRPr lang="de-DE" sz="1200" kern="1200">
        <a:solidFill>
          <a:schemeClr val="tx1"/>
        </a:solidFill>
        <a:latin typeface="Arial"/>
        <a:ea typeface="+mn-ea"/>
        <a:cs typeface="+mn-cs"/>
      </a:defRPr>
    </a:lvl5pPr>
    <a:lvl6pPr marL="2721940" algn="l" defTabSz="1088776" rtl="0" eaLnBrk="1" latinLnBrk="0" hangingPunct="1">
      <a:defRPr sz="2100" kern="1200">
        <a:solidFill>
          <a:schemeClr val="tx1"/>
        </a:solidFill>
        <a:latin typeface="+mn-lt"/>
        <a:ea typeface="+mn-ea"/>
        <a:cs typeface="+mn-cs"/>
      </a:defRPr>
    </a:lvl6pPr>
    <a:lvl7pPr marL="3266328" algn="l" defTabSz="1088776" rtl="0" eaLnBrk="1" latinLnBrk="0" hangingPunct="1">
      <a:defRPr sz="2100" kern="1200">
        <a:solidFill>
          <a:schemeClr val="tx1"/>
        </a:solidFill>
        <a:latin typeface="+mn-lt"/>
        <a:ea typeface="+mn-ea"/>
        <a:cs typeface="+mn-cs"/>
      </a:defRPr>
    </a:lvl7pPr>
    <a:lvl8pPr marL="3810716" algn="l" defTabSz="1088776" rtl="0" eaLnBrk="1" latinLnBrk="0" hangingPunct="1">
      <a:defRPr sz="2100" kern="1200">
        <a:solidFill>
          <a:schemeClr val="tx1"/>
        </a:solidFill>
        <a:latin typeface="+mn-lt"/>
        <a:ea typeface="+mn-ea"/>
        <a:cs typeface="+mn-cs"/>
      </a:defRPr>
    </a:lvl8pPr>
    <a:lvl9pPr marL="4355104" algn="l" defTabSz="108877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18">
          <p15:clr>
            <a:srgbClr val="A4A3A4"/>
          </p15:clr>
        </p15:guide>
        <p15:guide id="2" orient="horz" pos="3835">
          <p15:clr>
            <a:srgbClr val="A4A3A4"/>
          </p15:clr>
        </p15:guide>
        <p15:guide id="3" orient="horz" pos="1065">
          <p15:clr>
            <a:srgbClr val="A4A3A4"/>
          </p15:clr>
        </p15:guide>
        <p15:guide id="4" orient="horz" pos="779">
          <p15:clr>
            <a:srgbClr val="A4A3A4"/>
          </p15:clr>
        </p15:guide>
        <p15:guide id="5" pos="7478">
          <p15:clr>
            <a:srgbClr val="A4A3A4"/>
          </p15:clr>
        </p15:guide>
        <p15:guide id="6" pos="205">
          <p15:clr>
            <a:srgbClr val="A4A3A4"/>
          </p15:clr>
        </p15:guide>
        <p15:guide id="7" pos="3849">
          <p15:clr>
            <a:srgbClr val="A4A3A4"/>
          </p15:clr>
        </p15:guide>
        <p15:guide id="8" pos="4708">
          <p15:clr>
            <a:srgbClr val="A4A3A4"/>
          </p15:clr>
        </p15:guide>
        <p15:guide id="9" pos="4812">
          <p15:clr>
            <a:srgbClr val="A4A3A4"/>
          </p15:clr>
        </p15:guide>
        <p15:guide id="10" pos="2865">
          <p15:clr>
            <a:srgbClr val="A4A3A4"/>
          </p15:clr>
        </p15:guide>
        <p15:guide id="11" pos="2965">
          <p15:clr>
            <a:srgbClr val="A4A3A4"/>
          </p15:clr>
        </p15:guide>
      </p15:sldGuideLst>
    </p:ext>
    <p:ext uri="{2D200454-40CA-4A62-9FC3-DE9A4176ACB9}">
      <p15:notesGuideLst xmlns:p15="http://schemas.microsoft.com/office/powerpoint/2012/main">
        <p15:guide id="1" orient="horz" pos="3110">
          <p15:clr>
            <a:srgbClr val="A4A3A4"/>
          </p15:clr>
        </p15:guide>
        <p15:guide id="2" pos="351">
          <p15:clr>
            <a:srgbClr val="A4A3A4"/>
          </p15:clr>
        </p15:guide>
        <p15:guide id="3" pos="395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3283"/>
    <a:srgbClr val="FF0000"/>
    <a:srgbClr val="666666"/>
    <a:srgbClr val="2B3F7B"/>
    <a:srgbClr val="9C277B"/>
    <a:srgbClr val="D4652D"/>
    <a:srgbClr val="9E3039"/>
    <a:srgbClr val="99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90" autoAdjust="0"/>
  </p:normalViewPr>
  <p:slideViewPr>
    <p:cSldViewPr snapToGrid="0" showGuides="1">
      <p:cViewPr varScale="1">
        <p:scale>
          <a:sx n="90" d="100"/>
          <a:sy n="90" d="100"/>
        </p:scale>
        <p:origin x="528" y="90"/>
      </p:cViewPr>
      <p:guideLst>
        <p:guide orient="horz" pos="4118"/>
        <p:guide orient="horz" pos="3835"/>
        <p:guide orient="horz" pos="1065"/>
        <p:guide orient="horz" pos="779"/>
        <p:guide pos="7478"/>
        <p:guide pos="205"/>
        <p:guide pos="3849"/>
        <p:guide pos="4708"/>
        <p:guide pos="4812"/>
        <p:guide pos="2865"/>
        <p:guide pos="2965"/>
      </p:guideLst>
    </p:cSldViewPr>
  </p:slideViewPr>
  <p:notesTextViewPr>
    <p:cViewPr>
      <p:scale>
        <a:sx n="100" d="100"/>
        <a:sy n="100" d="100"/>
      </p:scale>
      <p:origin x="0" y="0"/>
    </p:cViewPr>
  </p:notesTextViewPr>
  <p:sorterViewPr>
    <p:cViewPr>
      <p:scale>
        <a:sx n="100" d="100"/>
        <a:sy n="100" d="100"/>
      </p:scale>
      <p:origin x="0" y="4362"/>
    </p:cViewPr>
  </p:sorterViewPr>
  <p:notesViewPr>
    <p:cSldViewPr snapToGrid="0" showGuides="1">
      <p:cViewPr varScale="1">
        <p:scale>
          <a:sx n="88" d="100"/>
          <a:sy n="88" d="100"/>
        </p:scale>
        <p:origin x="-2844" y="-120"/>
      </p:cViewPr>
      <p:guideLst>
        <p:guide orient="horz" pos="3110"/>
        <p:guide pos="351"/>
        <p:guide pos="395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1926008" y="9378824"/>
            <a:ext cx="2945659" cy="493713"/>
          </a:xfrm>
          <a:prstGeom prst="rect">
            <a:avLst/>
          </a:prstGeom>
        </p:spPr>
        <p:txBody>
          <a:bodyPr vert="horz" lIns="91440" tIns="45720" rIns="91440" bIns="45720" rtlCol="0" anchor="b"/>
          <a:lstStyle>
            <a:lvl1pPr algn="r">
              <a:defRPr sz="1200"/>
            </a:lvl1pPr>
          </a:lstStyle>
          <a:p>
            <a:pPr algn="ctr"/>
            <a:fld id="{47855BD9-AF71-426C-9B9B-B0E52B88852E}" type="slidenum">
              <a:rPr lang="de-DE" sz="1000" smtClean="0"/>
              <a:pPr algn="ctr"/>
              <a:t>‹#›</a:t>
            </a:fld>
            <a:endParaRPr lang="de-DE" sz="1000" dirty="0"/>
          </a:p>
        </p:txBody>
      </p:sp>
    </p:spTree>
    <p:extLst>
      <p:ext uri="{BB962C8B-B14F-4D97-AF65-F5344CB8AC3E}">
        <p14:creationId xmlns:p14="http://schemas.microsoft.com/office/powerpoint/2010/main" val="2359932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557213" y="661988"/>
            <a:ext cx="5715000" cy="3214687"/>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es Placeholder 4"/>
          <p:cNvSpPr>
            <a:spLocks noGrp="1"/>
          </p:cNvSpPr>
          <p:nvPr>
            <p:ph type="body" sz="quarter" idx="3"/>
          </p:nvPr>
        </p:nvSpPr>
        <p:spPr>
          <a:xfrm>
            <a:off x="544171" y="4548205"/>
            <a:ext cx="5709333" cy="4696698"/>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p:txBody>
      </p:sp>
      <p:sp>
        <p:nvSpPr>
          <p:cNvPr id="7" name="Slide Number Placeholder 6"/>
          <p:cNvSpPr>
            <a:spLocks noGrp="1"/>
          </p:cNvSpPr>
          <p:nvPr>
            <p:ph type="sldNum" sz="quarter" idx="5"/>
          </p:nvPr>
        </p:nvSpPr>
        <p:spPr>
          <a:xfrm>
            <a:off x="2931497" y="9627396"/>
            <a:ext cx="934681" cy="221758"/>
          </a:xfrm>
          <a:prstGeom prst="rect">
            <a:avLst/>
          </a:prstGeom>
        </p:spPr>
        <p:txBody>
          <a:bodyPr vert="horz" lIns="91440" tIns="45720" rIns="91440" bIns="45720" rtlCol="0" anchor="b"/>
          <a:lstStyle>
            <a:lvl1pPr algn="ctr">
              <a:defRPr sz="1000"/>
            </a:lvl1pPr>
          </a:lstStyle>
          <a:p>
            <a:fld id="{7D8C2C35-2B8A-446E-BEC0-FD36716C29AC}" type="slidenum">
              <a:rPr lang="de-DE" smtClean="0"/>
              <a:pPr/>
              <a:t>‹#›</a:t>
            </a:fld>
            <a:endParaRPr lang="de-DE" dirty="0"/>
          </a:p>
        </p:txBody>
      </p:sp>
    </p:spTree>
    <p:extLst>
      <p:ext uri="{BB962C8B-B14F-4D97-AF65-F5344CB8AC3E}">
        <p14:creationId xmlns:p14="http://schemas.microsoft.com/office/powerpoint/2010/main" val="2847385487"/>
      </p:ext>
    </p:extLst>
  </p:cSld>
  <p:clrMap bg1="lt1" tx1="dk1" bg2="lt2" tx2="dk2" accent1="accent1" accent2="accent2" accent3="accent3" accent4="accent4" accent5="accent5" accent6="accent6" hlink="hlink" folHlink="folHlink"/>
  <p:notesStyle>
    <a:lvl1pPr marL="0" algn="l" defTabSz="1088776" rtl="0" eaLnBrk="1" latinLnBrk="0" hangingPunct="1">
      <a:defRPr sz="1400" kern="1200">
        <a:solidFill>
          <a:schemeClr val="tx1"/>
        </a:solidFill>
        <a:latin typeface="+mn-lt"/>
        <a:ea typeface="+mn-ea"/>
        <a:cs typeface="+mn-cs"/>
      </a:defRPr>
    </a:lvl1pPr>
    <a:lvl2pPr marL="180975" indent="-180975" algn="l" defTabSz="1088776" rtl="0" eaLnBrk="1" latinLnBrk="0" hangingPunct="1">
      <a:buClr>
        <a:schemeClr val="accent1"/>
      </a:buClr>
      <a:buSzPct val="100000"/>
      <a:buFont typeface="Wingdings" pitchFamily="2" charset="2"/>
      <a:buChar char=""/>
      <a:defRPr sz="1200" kern="1200">
        <a:solidFill>
          <a:schemeClr val="tx1"/>
        </a:solidFill>
        <a:latin typeface="+mn-lt"/>
        <a:ea typeface="+mn-ea"/>
        <a:cs typeface="+mn-cs"/>
      </a:defRPr>
    </a:lvl2pPr>
    <a:lvl3pPr marL="357188" indent="-176213" algn="l" defTabSz="1088776" rtl="0" eaLnBrk="1" latinLnBrk="0" hangingPunct="1">
      <a:buClr>
        <a:schemeClr val="accent2"/>
      </a:buClr>
      <a:buSzPct val="80000"/>
      <a:buFont typeface="Symbol" pitchFamily="18" charset="2"/>
      <a:buChar char="-"/>
      <a:defRPr sz="1200" kern="1200">
        <a:solidFill>
          <a:schemeClr val="tx1"/>
        </a:solidFill>
        <a:latin typeface="+mn-lt"/>
        <a:ea typeface="+mn-ea"/>
        <a:cs typeface="+mn-cs"/>
      </a:defRPr>
    </a:lvl3pPr>
    <a:lvl4pPr marL="674815" indent="-158780" algn="l" defTabSz="1088776" rtl="0" eaLnBrk="1" latinLnBrk="0" hangingPunct="1">
      <a:buClr>
        <a:schemeClr val="accent2"/>
      </a:buClr>
      <a:buFont typeface="Arial" pitchFamily="34" charset="0"/>
      <a:buChar char="–"/>
      <a:defRPr sz="1200" kern="1200">
        <a:solidFill>
          <a:schemeClr val="tx1"/>
        </a:solidFill>
        <a:latin typeface="+mn-lt"/>
        <a:ea typeface="+mn-ea"/>
        <a:cs typeface="+mn-cs"/>
      </a:defRPr>
    </a:lvl4pPr>
    <a:lvl5pPr marL="2177552" algn="l" defTabSz="1088776" rtl="0" eaLnBrk="1" latinLnBrk="0" hangingPunct="1">
      <a:defRPr sz="1400" kern="1200">
        <a:solidFill>
          <a:schemeClr val="tx1"/>
        </a:solidFill>
        <a:latin typeface="+mn-lt"/>
        <a:ea typeface="+mn-ea"/>
        <a:cs typeface="+mn-cs"/>
      </a:defRPr>
    </a:lvl5pPr>
    <a:lvl6pPr marL="2721940" algn="l" defTabSz="1088776" rtl="0" eaLnBrk="1" latinLnBrk="0" hangingPunct="1">
      <a:defRPr sz="1400" kern="1200">
        <a:solidFill>
          <a:schemeClr val="tx1"/>
        </a:solidFill>
        <a:latin typeface="+mn-lt"/>
        <a:ea typeface="+mn-ea"/>
        <a:cs typeface="+mn-cs"/>
      </a:defRPr>
    </a:lvl6pPr>
    <a:lvl7pPr marL="3266328" algn="l" defTabSz="1088776" rtl="0" eaLnBrk="1" latinLnBrk="0" hangingPunct="1">
      <a:defRPr sz="1400" kern="1200">
        <a:solidFill>
          <a:schemeClr val="tx1"/>
        </a:solidFill>
        <a:latin typeface="+mn-lt"/>
        <a:ea typeface="+mn-ea"/>
        <a:cs typeface="+mn-cs"/>
      </a:defRPr>
    </a:lvl7pPr>
    <a:lvl8pPr marL="3810716" algn="l" defTabSz="1088776" rtl="0" eaLnBrk="1" latinLnBrk="0" hangingPunct="1">
      <a:defRPr sz="1400" kern="1200">
        <a:solidFill>
          <a:schemeClr val="tx1"/>
        </a:solidFill>
        <a:latin typeface="+mn-lt"/>
        <a:ea typeface="+mn-ea"/>
        <a:cs typeface="+mn-cs"/>
      </a:defRPr>
    </a:lvl8pPr>
    <a:lvl9pPr marL="4355104" algn="l" defTabSz="108877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D8C2C35-2B8A-446E-BEC0-FD36716C29AC}" type="slidenum">
              <a:rPr lang="de-DE" smtClean="0"/>
              <a:pPr/>
              <a:t>1</a:t>
            </a:fld>
            <a:endParaRPr lang="de-DE" dirty="0"/>
          </a:p>
        </p:txBody>
      </p:sp>
      <p:sp>
        <p:nvSpPr>
          <p:cNvPr id="10" name="Slide Image Placeholder 9"/>
          <p:cNvSpPr>
            <a:spLocks noGrp="1" noRot="1" noChangeAspect="1"/>
          </p:cNvSpPr>
          <p:nvPr>
            <p:ph type="sldImg"/>
          </p:nvPr>
        </p:nvSpPr>
        <p:spPr>
          <a:xfrm>
            <a:off x="287338" y="661988"/>
            <a:ext cx="6223000" cy="3500437"/>
          </a:xfrm>
        </p:spPr>
      </p:sp>
      <p:sp>
        <p:nvSpPr>
          <p:cNvPr id="11" name="Notes Placeholder 10"/>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767233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D8C2C35-2B8A-446E-BEC0-FD36716C29AC}" type="slidenum">
              <a:rPr lang="en-US" smtClean="0"/>
              <a:pPr/>
              <a:t>2</a:t>
            </a:fld>
            <a:endParaRPr lang="en-US" dirty="0"/>
          </a:p>
        </p:txBody>
      </p:sp>
      <p:sp>
        <p:nvSpPr>
          <p:cNvPr id="9" name="Slide Image Placeholder 8"/>
          <p:cNvSpPr>
            <a:spLocks noGrp="1" noRot="1" noChangeAspect="1"/>
          </p:cNvSpPr>
          <p:nvPr>
            <p:ph type="sldImg"/>
          </p:nvPr>
        </p:nvSpPr>
        <p:spPr>
          <a:xfrm>
            <a:off x="287338" y="661988"/>
            <a:ext cx="6223000" cy="3500437"/>
          </a:xfrm>
        </p:spPr>
      </p:sp>
      <p:sp>
        <p:nvSpPr>
          <p:cNvPr id="10" name="Notes Placeholder 9"/>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420075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D8C2C35-2B8A-446E-BEC0-FD36716C29AC}" type="slidenum">
              <a:rPr lang="en-US" smtClean="0"/>
              <a:pPr/>
              <a:t>3</a:t>
            </a:fld>
            <a:endParaRPr lang="en-US" dirty="0"/>
          </a:p>
        </p:txBody>
      </p:sp>
      <p:sp>
        <p:nvSpPr>
          <p:cNvPr id="9" name="Slide Image Placeholder 8"/>
          <p:cNvSpPr>
            <a:spLocks noGrp="1" noRot="1" noChangeAspect="1"/>
          </p:cNvSpPr>
          <p:nvPr>
            <p:ph type="sldImg"/>
          </p:nvPr>
        </p:nvSpPr>
        <p:spPr>
          <a:xfrm>
            <a:off x="287338" y="661988"/>
            <a:ext cx="6223000" cy="3500437"/>
          </a:xfrm>
        </p:spPr>
      </p:sp>
      <p:sp>
        <p:nvSpPr>
          <p:cNvPr id="10" name="Notes Placeholder 9"/>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745841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D8C2C35-2B8A-446E-BEC0-FD36716C29AC}" type="slidenum">
              <a:rPr lang="en-US" smtClean="0"/>
              <a:pPr/>
              <a:t>4</a:t>
            </a:fld>
            <a:endParaRPr lang="en-US" dirty="0"/>
          </a:p>
        </p:txBody>
      </p:sp>
      <p:sp>
        <p:nvSpPr>
          <p:cNvPr id="9" name="Slide Image Placeholder 8"/>
          <p:cNvSpPr>
            <a:spLocks noGrp="1" noRot="1" noChangeAspect="1"/>
          </p:cNvSpPr>
          <p:nvPr>
            <p:ph type="sldImg"/>
          </p:nvPr>
        </p:nvSpPr>
        <p:spPr>
          <a:xfrm>
            <a:off x="287338" y="661988"/>
            <a:ext cx="6223000" cy="3500437"/>
          </a:xfrm>
        </p:spPr>
      </p:sp>
      <p:sp>
        <p:nvSpPr>
          <p:cNvPr id="10" name="Notes Placeholder 9"/>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943479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D8C2C35-2B8A-446E-BEC0-FD36716C29AC}" type="slidenum">
              <a:rPr lang="en-US" smtClean="0"/>
              <a:pPr/>
              <a:t>5</a:t>
            </a:fld>
            <a:endParaRPr lang="en-US" dirty="0"/>
          </a:p>
        </p:txBody>
      </p:sp>
      <p:sp>
        <p:nvSpPr>
          <p:cNvPr id="6" name="Slide Image Placeholder 5"/>
          <p:cNvSpPr>
            <a:spLocks noGrp="1" noRot="1" noChangeAspect="1"/>
          </p:cNvSpPr>
          <p:nvPr>
            <p:ph type="sldImg"/>
          </p:nvPr>
        </p:nvSpPr>
        <p:spPr>
          <a:xfrm>
            <a:off x="287338" y="661988"/>
            <a:ext cx="6223000" cy="3500437"/>
          </a:xfrm>
        </p:spPr>
      </p:sp>
      <p:sp>
        <p:nvSpPr>
          <p:cNvPr id="7" name="Notes Placeholder 6"/>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9510792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hyperlink" Target="http://global12.sap.com/corporate-en/legal/copyright/index.epx" TargetMode="External"/><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hyperlink" Target="http://global.sap.com/corporate-de/legal/copyright/index.epx"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 short">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Rectangle 2"/>
          <p:cNvSpPr/>
          <p:nvPr userDrawn="1"/>
        </p:nvSpPr>
        <p:spPr bwMode="gray">
          <a:xfrm>
            <a:off x="324000" y="0"/>
            <a:ext cx="11545200" cy="2143622"/>
          </a:xfrm>
          <a:prstGeom prst="rect">
            <a:avLst/>
          </a:prstGeom>
          <a:solidFill>
            <a:schemeClr val="bg1">
              <a:alpha val="75000"/>
            </a:schemeClr>
          </a:solidFill>
          <a:ln w="6350" algn="ctr">
            <a:noFill/>
            <a:miter lim="800000"/>
            <a:headEnd/>
            <a:tailEnd/>
          </a:ln>
        </p:spPr>
        <p:txBody>
          <a:bodyPr lIns="107163" tIns="85730" rIns="107163" bIns="85730" rtlCol="0" anchor="ctr"/>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a:ln>
                <a:noFill/>
              </a:ln>
              <a:effectLst/>
              <a:uLnTx/>
              <a:uFillTx/>
              <a:ea typeface="Arial Unicode MS" pitchFamily="34" charset="-128"/>
              <a:cs typeface="Arial Unicode MS" pitchFamily="34" charset="-128"/>
            </a:endParaRPr>
          </a:p>
        </p:txBody>
      </p:sp>
      <p:sp>
        <p:nvSpPr>
          <p:cNvPr id="2" name="Title 1"/>
          <p:cNvSpPr>
            <a:spLocks noGrp="1"/>
          </p:cNvSpPr>
          <p:nvPr>
            <p:ph type="title" hasCustomPrompt="1"/>
          </p:nvPr>
        </p:nvSpPr>
        <p:spPr>
          <a:xfrm>
            <a:off x="467999" y="324075"/>
            <a:ext cx="11257200" cy="923330"/>
          </a:xfrm>
        </p:spPr>
        <p:txBody>
          <a:bodyPr anchor="t" anchorCtr="0">
            <a:noAutofit/>
          </a:bodyPr>
          <a:lstStyle>
            <a:lvl1pPr>
              <a:defRPr sz="6000">
                <a:solidFill>
                  <a:schemeClr val="tx1"/>
                </a:solidFill>
              </a:defRPr>
            </a:lvl1pPr>
          </a:lstStyle>
          <a:p>
            <a:r>
              <a:rPr lang="en-US" dirty="0"/>
              <a:t>Short Presentation Title</a:t>
            </a:r>
          </a:p>
        </p:txBody>
      </p:sp>
      <p:pic>
        <p:nvPicPr>
          <p:cNvPr id="4" name="Picture 3" descr="SAP_grad_R_pref.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25438" y="6083725"/>
            <a:ext cx="913247" cy="453600"/>
          </a:xfrm>
          <a:prstGeom prst="rect">
            <a:avLst/>
          </a:prstGeom>
          <a:noFill/>
          <a:ln>
            <a:noFill/>
          </a:ln>
        </p:spPr>
      </p:pic>
      <p:sp>
        <p:nvSpPr>
          <p:cNvPr id="5" name="Rectangle 4"/>
          <p:cNvSpPr/>
          <p:nvPr userDrawn="1"/>
        </p:nvSpPr>
        <p:spPr bwMode="gray">
          <a:xfrm>
            <a:off x="324000" y="0"/>
            <a:ext cx="11545200" cy="162038"/>
          </a:xfrm>
          <a:prstGeom prst="rect">
            <a:avLst/>
          </a:prstGeom>
          <a:solidFill>
            <a:schemeClr val="accent1"/>
          </a:solidFill>
          <a:ln w="9525" algn="ctr">
            <a:noFill/>
            <a:miter lim="800000"/>
            <a:headEnd/>
            <a:tailEnd/>
          </a:ln>
        </p:spPr>
        <p:txBody>
          <a:bodyPr lIns="107163" tIns="85730" rIns="107163" bIns="85730" rtlCol="0" anchor="ctr"/>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sz="19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6" name="Subtitle 2"/>
          <p:cNvSpPr>
            <a:spLocks noGrp="1"/>
          </p:cNvSpPr>
          <p:nvPr>
            <p:ph type="subTitle" idx="1" hasCustomPrompt="1"/>
          </p:nvPr>
        </p:nvSpPr>
        <p:spPr bwMode="gray">
          <a:xfrm>
            <a:off x="467999" y="1500218"/>
            <a:ext cx="11257200" cy="584775"/>
          </a:xfrm>
        </p:spPr>
        <p:txBody>
          <a:bodyPr anchor="t" anchorCtr="0">
            <a:noAutofit/>
          </a:bodyPr>
          <a:lstStyle>
            <a:lvl1pPr marL="0" marR="0" indent="0" algn="l" defTabSz="1088776" rtl="0" eaLnBrk="1" fontAlgn="auto" latinLnBrk="0" hangingPunct="1">
              <a:lnSpc>
                <a:spcPct val="100000"/>
              </a:lnSpc>
              <a:spcBef>
                <a:spcPts val="0"/>
              </a:spcBef>
              <a:spcAft>
                <a:spcPts val="0"/>
              </a:spcAft>
              <a:buClr>
                <a:schemeClr val="accent1"/>
              </a:buClr>
              <a:buSzPct val="80000"/>
              <a:buFontTx/>
              <a:buNone/>
              <a:tabLst/>
              <a:defRPr sz="2000" b="0">
                <a:solidFill>
                  <a:sysClr val="windowText" lastClr="000000"/>
                </a:solidFill>
              </a:defRPr>
            </a:lvl1pPr>
            <a:lvl2pPr marL="544388" indent="0" algn="ctr">
              <a:buNone/>
              <a:defRPr>
                <a:solidFill>
                  <a:schemeClr val="tx1">
                    <a:tint val="75000"/>
                  </a:schemeClr>
                </a:solidFill>
              </a:defRPr>
            </a:lvl2pPr>
            <a:lvl3pPr marL="1088776" indent="0" algn="ctr">
              <a:buNone/>
              <a:defRPr>
                <a:solidFill>
                  <a:schemeClr val="tx1">
                    <a:tint val="75000"/>
                  </a:schemeClr>
                </a:solidFill>
              </a:defRPr>
            </a:lvl3pPr>
            <a:lvl4pPr marL="1633164" indent="0" algn="ctr">
              <a:buNone/>
              <a:defRPr>
                <a:solidFill>
                  <a:schemeClr val="tx1">
                    <a:tint val="75000"/>
                  </a:schemeClr>
                </a:solidFill>
              </a:defRPr>
            </a:lvl4pPr>
            <a:lvl5pPr marL="2177552" indent="0" algn="ctr">
              <a:buNone/>
              <a:defRPr>
                <a:solidFill>
                  <a:schemeClr val="tx1">
                    <a:tint val="75000"/>
                  </a:schemeClr>
                </a:solidFill>
              </a:defRPr>
            </a:lvl5pPr>
            <a:lvl6pPr marL="2721940" indent="0" algn="ctr">
              <a:buNone/>
              <a:defRPr>
                <a:solidFill>
                  <a:schemeClr val="tx1">
                    <a:tint val="75000"/>
                  </a:schemeClr>
                </a:solidFill>
              </a:defRPr>
            </a:lvl6pPr>
            <a:lvl7pPr marL="3266328" indent="0" algn="ctr">
              <a:buNone/>
              <a:defRPr>
                <a:solidFill>
                  <a:schemeClr val="tx1">
                    <a:tint val="75000"/>
                  </a:schemeClr>
                </a:solidFill>
              </a:defRPr>
            </a:lvl7pPr>
            <a:lvl8pPr marL="3810716" indent="0" algn="ctr">
              <a:buNone/>
              <a:defRPr>
                <a:solidFill>
                  <a:schemeClr val="tx1">
                    <a:tint val="75000"/>
                  </a:schemeClr>
                </a:solidFill>
              </a:defRPr>
            </a:lvl8pPr>
            <a:lvl9pPr marL="4355104" indent="0" algn="ctr">
              <a:buNone/>
              <a:defRPr>
                <a:solidFill>
                  <a:schemeClr val="tx1">
                    <a:tint val="75000"/>
                  </a:schemeClr>
                </a:solidFill>
              </a:defRPr>
            </a:lvl9pPr>
          </a:lstStyle>
          <a:p>
            <a:r>
              <a:rPr lang="en-US" dirty="0"/>
              <a:t>Speaker’s Name/Department (delete if not needed)</a:t>
            </a:r>
            <a:br>
              <a:rPr lang="en-US" dirty="0"/>
            </a:br>
            <a:r>
              <a:rPr lang="en-US" dirty="0"/>
              <a:t>Month 00, 2014</a:t>
            </a:r>
          </a:p>
        </p:txBody>
      </p:sp>
      <p:sp>
        <p:nvSpPr>
          <p:cNvPr id="7" name="TextBox 6"/>
          <p:cNvSpPr txBox="1"/>
          <p:nvPr userDrawn="1"/>
        </p:nvSpPr>
        <p:spPr>
          <a:xfrm rot="21360000">
            <a:off x="4212456" y="3628659"/>
            <a:ext cx="3770263" cy="276999"/>
          </a:xfrm>
          <a:prstGeom prst="rect">
            <a:avLst/>
          </a:prstGeom>
          <a:noFill/>
        </p:spPr>
        <p:txBody>
          <a:bodyPr wrap="none" lIns="0" tIns="0" rIns="0" bIns="0" rtlCol="0">
            <a:spAutoFit/>
          </a:bodyPr>
          <a:lstStyle>
            <a:defPPr>
              <a:defRPr lang="de-DE"/>
            </a:defPPr>
            <a:lvl1pPr marL="0" algn="l" defTabSz="914400" rtl="0" eaLnBrk="1" latinLnBrk="0" hangingPunct="1">
              <a:defRPr lang="de-DE" sz="1800" kern="1200">
                <a:solidFill>
                  <a:schemeClr val="tx1"/>
                </a:solidFill>
                <a:latin typeface="Arial"/>
                <a:ea typeface="+mn-ea"/>
                <a:cs typeface="+mn-cs"/>
              </a:defRPr>
            </a:lvl1pPr>
            <a:lvl2pPr marL="457200" algn="l" defTabSz="914400" rtl="0" eaLnBrk="1" latinLnBrk="0" hangingPunct="1">
              <a:buClr>
                <a:srgbClr val="FDB913"/>
              </a:buClr>
              <a:buSzPct val="100000"/>
              <a:buFont typeface="wingdings"/>
              <a:buChar char=""/>
              <a:defRPr lang="de-DE" sz="1800" kern="1200">
                <a:solidFill>
                  <a:schemeClr val="tx1"/>
                </a:solidFill>
                <a:latin typeface="Arial"/>
                <a:ea typeface="+mn-ea"/>
                <a:cs typeface="+mn-cs"/>
              </a:defRPr>
            </a:lvl2pPr>
            <a:lvl3pPr marL="914400" algn="l" defTabSz="914400" rtl="0" eaLnBrk="1" latinLnBrk="0" hangingPunct="1">
              <a:buClr>
                <a:srgbClr val="666666"/>
              </a:buClr>
              <a:buSzPct val="80000"/>
              <a:buFont typeface="Wingdings"/>
              <a:buChar char="n"/>
              <a:defRPr lang="de-DE" sz="1400" kern="1200">
                <a:solidFill>
                  <a:schemeClr val="tx1"/>
                </a:solidFill>
                <a:latin typeface="Arial"/>
                <a:ea typeface="+mn-ea"/>
                <a:cs typeface="+mn-cs"/>
              </a:defRPr>
            </a:lvl3pPr>
            <a:lvl4pPr marL="1371600" algn="l" defTabSz="914400" rtl="0" eaLnBrk="1" latinLnBrk="0" hangingPunct="1">
              <a:buClr>
                <a:srgbClr val="666666"/>
              </a:buClr>
              <a:buSzPct val="80000"/>
              <a:buFont typeface="Arial"/>
              <a:buChar char=""/>
              <a:defRPr lang="de-DE" sz="1200" kern="1200">
                <a:solidFill>
                  <a:schemeClr val="tx1"/>
                </a:solidFill>
                <a:latin typeface="Arial"/>
                <a:ea typeface="+mn-ea"/>
                <a:cs typeface="+mn-cs"/>
              </a:defRPr>
            </a:lvl4pPr>
            <a:lvl5pPr marL="1828800" algn="l" defTabSz="914400" rtl="0" eaLnBrk="1" latinLnBrk="0" hangingPunct="1">
              <a:buClr>
                <a:srgbClr val="666666"/>
              </a:buClr>
              <a:buSzPct val="80000"/>
              <a:buFont typeface="Arial"/>
              <a:buChar char=""/>
              <a:defRPr lang="de-DE" sz="1000" kern="1200">
                <a:solidFill>
                  <a:schemeClr val="tx1"/>
                </a:solidFill>
                <a:latin typeface="Arial"/>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50000"/>
              </a:spcBef>
              <a:spcAft>
                <a:spcPct val="0"/>
              </a:spcAft>
              <a:buClr>
                <a:srgbClr val="F0AB00"/>
              </a:buClr>
              <a:buSzPct val="80000"/>
            </a:pPr>
            <a:r>
              <a:rPr lang="en-US" sz="1800" kern="0" dirty="0">
                <a:solidFill>
                  <a:schemeClr val="tx1"/>
                </a:solidFill>
                <a:ea typeface="Arial Unicode MS" pitchFamily="34" charset="-128"/>
                <a:cs typeface="Arial Unicode MS" pitchFamily="34" charset="-128"/>
              </a:rPr>
              <a:t>Use this title slide only with an</a:t>
            </a:r>
            <a:r>
              <a:rPr lang="en-US" sz="1800" kern="0" baseline="0" dirty="0">
                <a:solidFill>
                  <a:schemeClr val="tx1"/>
                </a:solidFill>
                <a:ea typeface="Arial Unicode MS" pitchFamily="34" charset="-128"/>
                <a:cs typeface="Arial Unicode MS" pitchFamily="34" charset="-128"/>
              </a:rPr>
              <a:t> image</a:t>
            </a:r>
            <a:endParaRPr lang="en-US" sz="1800" kern="0" dirty="0">
              <a:solidFill>
                <a:schemeClr val="tx1"/>
              </a:solidFill>
              <a:ea typeface="Arial Unicode MS" pitchFamily="34" charset="-128"/>
              <a:cs typeface="Arial Unicode MS" pitchFamily="34" charset="-128"/>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dirty="0"/>
              <a:t>Insert page title</a:t>
            </a:r>
            <a:endParaRPr lang="en-US" dirty="0"/>
          </a:p>
        </p:txBody>
      </p:sp>
      <p:sp>
        <p:nvSpPr>
          <p:cNvPr id="4" name="Text Placeholder 3"/>
          <p:cNvSpPr>
            <a:spLocks noGrp="1"/>
          </p:cNvSpPr>
          <p:nvPr>
            <p:ph type="body" sz="quarter" idx="10" hasCustomPrompt="1"/>
          </p:nvPr>
        </p:nvSpPr>
        <p:spPr>
          <a:xfrm>
            <a:off x="324000" y="1691078"/>
            <a:ext cx="11545200" cy="4392043"/>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ext: 2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dirty="0"/>
              <a:t>Insert page title</a:t>
            </a:r>
            <a:endParaRPr lang="en-US" dirty="0"/>
          </a:p>
        </p:txBody>
      </p:sp>
      <p:sp>
        <p:nvSpPr>
          <p:cNvPr id="4" name="Text Placeholder 3"/>
          <p:cNvSpPr>
            <a:spLocks noGrp="1"/>
          </p:cNvSpPr>
          <p:nvPr>
            <p:ph type="body" sz="quarter" idx="10" hasCustomPrompt="1"/>
          </p:nvPr>
        </p:nvSpPr>
        <p:spPr>
          <a:xfrm>
            <a:off x="324000" y="1692391"/>
            <a:ext cx="5662800" cy="4393017"/>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3"/>
          <p:cNvSpPr>
            <a:spLocks noGrp="1"/>
          </p:cNvSpPr>
          <p:nvPr>
            <p:ph type="body" sz="quarter" idx="11" hasCustomPrompt="1"/>
          </p:nvPr>
        </p:nvSpPr>
        <p:spPr>
          <a:xfrm>
            <a:off x="6208016" y="1692391"/>
            <a:ext cx="5662800" cy="4393017"/>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Text: 3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4000" y="324075"/>
            <a:ext cx="11545200" cy="756175"/>
          </a:xfrm>
        </p:spPr>
        <p:txBody>
          <a:bodyPr/>
          <a:lstStyle/>
          <a:p>
            <a:r>
              <a:rPr lang="en-US" noProof="0" dirty="0"/>
              <a:t>Insert page title</a:t>
            </a:r>
            <a:endParaRPr lang="en-US" dirty="0"/>
          </a:p>
        </p:txBody>
      </p:sp>
      <p:sp>
        <p:nvSpPr>
          <p:cNvPr id="4" name="Text Placeholder 3"/>
          <p:cNvSpPr>
            <a:spLocks noGrp="1"/>
          </p:cNvSpPr>
          <p:nvPr>
            <p:ph type="body" sz="quarter" idx="10" hasCustomPrompt="1"/>
          </p:nvPr>
        </p:nvSpPr>
        <p:spPr>
          <a:xfrm>
            <a:off x="324000" y="1692391"/>
            <a:ext cx="3740400" cy="4393017"/>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3"/>
          <p:cNvSpPr>
            <a:spLocks noGrp="1"/>
          </p:cNvSpPr>
          <p:nvPr>
            <p:ph type="body" sz="quarter" idx="11" hasCustomPrompt="1"/>
          </p:nvPr>
        </p:nvSpPr>
        <p:spPr>
          <a:xfrm>
            <a:off x="8133317" y="1692391"/>
            <a:ext cx="3740400" cy="4393017"/>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3"/>
          <p:cNvSpPr>
            <a:spLocks noGrp="1"/>
          </p:cNvSpPr>
          <p:nvPr>
            <p:ph type="body" sz="quarter" idx="12" hasCustomPrompt="1"/>
          </p:nvPr>
        </p:nvSpPr>
        <p:spPr>
          <a:xfrm>
            <a:off x="4228658" y="1692391"/>
            <a:ext cx="3740400" cy="4393017"/>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ext with picture right 1">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noProof="0" dirty="0"/>
              <a:t>Insert page title</a:t>
            </a:r>
            <a:endParaRPr lang="en-US" dirty="0"/>
          </a:p>
        </p:txBody>
      </p:sp>
      <p:sp>
        <p:nvSpPr>
          <p:cNvPr id="5" name="Picture Placeholder 4"/>
          <p:cNvSpPr>
            <a:spLocks noGrp="1"/>
          </p:cNvSpPr>
          <p:nvPr>
            <p:ph type="pic" sz="quarter" idx="10"/>
          </p:nvPr>
        </p:nvSpPr>
        <p:spPr bwMode="gray">
          <a:xfrm>
            <a:off x="7639050" y="1691079"/>
            <a:ext cx="4232275" cy="4392042"/>
          </a:xfrm>
          <a:solidFill>
            <a:schemeClr val="bg1">
              <a:lumMod val="95000"/>
            </a:schemeClr>
          </a:solidFill>
        </p:spPr>
        <p:txBody>
          <a:bodyPr tIns="1543147" anchor="t" anchorCtr="0"/>
          <a:lstStyle>
            <a:lvl1pPr algn="ctr">
              <a:defRPr b="0"/>
            </a:lvl1pPr>
          </a:lstStyle>
          <a:p>
            <a:r>
              <a:rPr lang="en-US"/>
              <a:t>Click icon to add picture</a:t>
            </a:r>
            <a:endParaRPr lang="en-US" dirty="0"/>
          </a:p>
        </p:txBody>
      </p:sp>
      <p:sp>
        <p:nvSpPr>
          <p:cNvPr id="7" name="Text Placeholder 6"/>
          <p:cNvSpPr>
            <a:spLocks noGrp="1"/>
          </p:cNvSpPr>
          <p:nvPr>
            <p:ph type="body" sz="quarter" idx="11" hasCustomPrompt="1"/>
          </p:nvPr>
        </p:nvSpPr>
        <p:spPr bwMode="gray">
          <a:xfrm>
            <a:off x="324000" y="1691079"/>
            <a:ext cx="7149950" cy="4392042"/>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Text with picture right 2">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noProof="0" dirty="0"/>
              <a:t>Insert page title</a:t>
            </a:r>
            <a:endParaRPr lang="en-US" dirty="0"/>
          </a:p>
        </p:txBody>
      </p:sp>
      <p:sp>
        <p:nvSpPr>
          <p:cNvPr id="5" name="Picture Placeholder 4"/>
          <p:cNvSpPr>
            <a:spLocks noGrp="1"/>
          </p:cNvSpPr>
          <p:nvPr>
            <p:ph type="pic" sz="quarter" idx="10"/>
          </p:nvPr>
        </p:nvSpPr>
        <p:spPr bwMode="gray">
          <a:xfrm>
            <a:off x="6208016" y="1692392"/>
            <a:ext cx="5662800" cy="4393017"/>
          </a:xfrm>
          <a:solidFill>
            <a:schemeClr val="bg1">
              <a:lumMod val="95000"/>
            </a:schemeClr>
          </a:solidFill>
        </p:spPr>
        <p:txBody>
          <a:bodyPr vert="horz" lIns="0" tIns="1543147" rIns="0" bIns="0" rtlCol="0" anchor="t" anchorCtr="0">
            <a:noAutofit/>
          </a:bodyPr>
          <a:lstStyle>
            <a:lvl1pPr marL="0" indent="0" algn="ctr" defTabSz="1088776" rtl="0" eaLnBrk="1" latinLnBrk="0" hangingPunct="1">
              <a:spcBef>
                <a:spcPts val="1929"/>
              </a:spcBef>
              <a:buClr>
                <a:schemeClr val="accent1"/>
              </a:buClr>
              <a:buSzPct val="80000"/>
              <a:buFontTx/>
              <a:buNone/>
              <a:defRPr lang="de-DE" sz="2100" b="0" kern="1200" dirty="0">
                <a:solidFill>
                  <a:schemeClr val="tx1"/>
                </a:solidFill>
                <a:latin typeface="+mn-lt"/>
                <a:ea typeface="+mn-ea"/>
                <a:cs typeface="+mn-cs"/>
              </a:defRPr>
            </a:lvl1pPr>
          </a:lstStyle>
          <a:p>
            <a:r>
              <a:rPr lang="en-US"/>
              <a:t>Click icon to add picture</a:t>
            </a:r>
            <a:endParaRPr lang="en-US" dirty="0"/>
          </a:p>
        </p:txBody>
      </p:sp>
      <p:sp>
        <p:nvSpPr>
          <p:cNvPr id="7" name="Text Placeholder 6"/>
          <p:cNvSpPr>
            <a:spLocks noGrp="1"/>
          </p:cNvSpPr>
          <p:nvPr>
            <p:ph type="body" sz="quarter" idx="11" hasCustomPrompt="1"/>
          </p:nvPr>
        </p:nvSpPr>
        <p:spPr bwMode="gray">
          <a:xfrm>
            <a:off x="324000" y="1692392"/>
            <a:ext cx="5662800" cy="4393017"/>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and Text with picture right 3">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noProof="0" dirty="0"/>
              <a:t>Insert page title</a:t>
            </a:r>
            <a:endParaRPr lang="en-US" dirty="0"/>
          </a:p>
        </p:txBody>
      </p:sp>
      <p:sp>
        <p:nvSpPr>
          <p:cNvPr id="5" name="Picture Placeholder 4"/>
          <p:cNvSpPr>
            <a:spLocks noGrp="1"/>
          </p:cNvSpPr>
          <p:nvPr>
            <p:ph type="pic" sz="quarter" idx="10"/>
          </p:nvPr>
        </p:nvSpPr>
        <p:spPr bwMode="gray">
          <a:xfrm>
            <a:off x="4706938" y="1692392"/>
            <a:ext cx="7164387" cy="4393017"/>
          </a:xfrm>
          <a:solidFill>
            <a:schemeClr val="bg1">
              <a:lumMod val="95000"/>
            </a:schemeClr>
          </a:solidFill>
        </p:spPr>
        <p:txBody>
          <a:bodyPr vert="horz" lIns="0" tIns="1543147" rIns="0" bIns="0" rtlCol="0" anchor="t" anchorCtr="0">
            <a:noAutofit/>
          </a:bodyPr>
          <a:lstStyle>
            <a:lvl1pPr marL="0" indent="0" algn="ctr" defTabSz="1088776" rtl="0" eaLnBrk="1" latinLnBrk="0" hangingPunct="1">
              <a:spcBef>
                <a:spcPts val="1929"/>
              </a:spcBef>
              <a:buClr>
                <a:schemeClr val="accent1"/>
              </a:buClr>
              <a:buSzPct val="80000"/>
              <a:buFontTx/>
              <a:buNone/>
              <a:defRPr lang="de-DE" sz="2100" b="0" kern="1200" dirty="0">
                <a:solidFill>
                  <a:schemeClr val="tx1"/>
                </a:solidFill>
                <a:latin typeface="+mn-lt"/>
                <a:ea typeface="+mn-ea"/>
                <a:cs typeface="+mn-cs"/>
              </a:defRPr>
            </a:lvl1pPr>
          </a:lstStyle>
          <a:p>
            <a:r>
              <a:rPr lang="en-US"/>
              <a:t>Click icon to add picture</a:t>
            </a:r>
            <a:endParaRPr lang="en-US" dirty="0"/>
          </a:p>
        </p:txBody>
      </p:sp>
      <p:sp>
        <p:nvSpPr>
          <p:cNvPr id="7" name="Text Placeholder 6"/>
          <p:cNvSpPr>
            <a:spLocks noGrp="1"/>
          </p:cNvSpPr>
          <p:nvPr>
            <p:ph type="body" sz="quarter" idx="11" hasCustomPrompt="1"/>
          </p:nvPr>
        </p:nvSpPr>
        <p:spPr bwMode="gray">
          <a:xfrm>
            <a:off x="324000" y="1692392"/>
            <a:ext cx="4224188" cy="4393017"/>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Text with picture: 2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dirty="0"/>
              <a:t>Insert page title</a:t>
            </a:r>
            <a:endParaRPr lang="en-US" dirty="0"/>
          </a:p>
        </p:txBody>
      </p:sp>
      <p:sp>
        <p:nvSpPr>
          <p:cNvPr id="4" name="Text Placeholder 3"/>
          <p:cNvSpPr>
            <a:spLocks noGrp="1"/>
          </p:cNvSpPr>
          <p:nvPr>
            <p:ph type="body" sz="quarter" idx="10" hasCustomPrompt="1"/>
          </p:nvPr>
        </p:nvSpPr>
        <p:spPr>
          <a:xfrm>
            <a:off x="324000" y="1691080"/>
            <a:ext cx="5662800" cy="1721198"/>
          </a:xfrm>
        </p:spPr>
        <p:txBody>
          <a:bodyPr/>
          <a:lstStyle>
            <a:lvl1pPr>
              <a:defRPr/>
            </a:lvl1pPr>
          </a:lstStyle>
          <a:p>
            <a:pPr lvl="0"/>
            <a:r>
              <a:rPr lang="en-US" noProof="0" dirty="0"/>
              <a:t>First level</a:t>
            </a:r>
          </a:p>
          <a:p>
            <a:pPr lvl="1"/>
            <a:r>
              <a:rPr lang="en-US" dirty="0"/>
              <a:t>Second level</a:t>
            </a:r>
          </a:p>
        </p:txBody>
      </p:sp>
      <p:sp>
        <p:nvSpPr>
          <p:cNvPr id="13" name="Text Placeholder 3"/>
          <p:cNvSpPr>
            <a:spLocks noGrp="1"/>
          </p:cNvSpPr>
          <p:nvPr>
            <p:ph type="body" sz="quarter" idx="14" hasCustomPrompt="1"/>
          </p:nvPr>
        </p:nvSpPr>
        <p:spPr>
          <a:xfrm>
            <a:off x="6208016" y="1691080"/>
            <a:ext cx="5662800" cy="1721198"/>
          </a:xfrm>
        </p:spPr>
        <p:txBody>
          <a:bodyPr/>
          <a:lstStyle>
            <a:lvl1pPr>
              <a:defRPr/>
            </a:lvl1pPr>
          </a:lstStyle>
          <a:p>
            <a:pPr lvl="0"/>
            <a:r>
              <a:rPr lang="en-US" noProof="0" dirty="0"/>
              <a:t>First level</a:t>
            </a:r>
          </a:p>
          <a:p>
            <a:pPr lvl="1"/>
            <a:r>
              <a:rPr lang="en-US" dirty="0"/>
              <a:t>Second level</a:t>
            </a:r>
          </a:p>
        </p:txBody>
      </p:sp>
      <p:sp>
        <p:nvSpPr>
          <p:cNvPr id="9" name="Picture Placeholder 4"/>
          <p:cNvSpPr>
            <a:spLocks noGrp="1"/>
          </p:cNvSpPr>
          <p:nvPr>
            <p:ph type="pic" sz="quarter" idx="15"/>
          </p:nvPr>
        </p:nvSpPr>
        <p:spPr bwMode="gray">
          <a:xfrm>
            <a:off x="324000" y="3574318"/>
            <a:ext cx="5662800" cy="2508804"/>
          </a:xfrm>
          <a:solidFill>
            <a:schemeClr val="bg1">
              <a:lumMod val="95000"/>
            </a:schemeClr>
          </a:solidFill>
        </p:spPr>
        <p:txBody>
          <a:bodyPr tIns="600113" anchor="t" anchorCtr="0"/>
          <a:lstStyle>
            <a:lvl1pPr algn="ctr">
              <a:defRPr b="0"/>
            </a:lvl1pPr>
          </a:lstStyle>
          <a:p>
            <a:r>
              <a:rPr lang="en-US"/>
              <a:t>Click icon to add picture</a:t>
            </a:r>
            <a:endParaRPr lang="en-US" dirty="0"/>
          </a:p>
        </p:txBody>
      </p:sp>
      <p:sp>
        <p:nvSpPr>
          <p:cNvPr id="11" name="Picture Placeholder 4"/>
          <p:cNvSpPr>
            <a:spLocks noGrp="1"/>
          </p:cNvSpPr>
          <p:nvPr>
            <p:ph type="pic" sz="quarter" idx="16"/>
          </p:nvPr>
        </p:nvSpPr>
        <p:spPr bwMode="gray">
          <a:xfrm>
            <a:off x="6208016" y="3574318"/>
            <a:ext cx="5662800" cy="2508804"/>
          </a:xfrm>
          <a:solidFill>
            <a:schemeClr val="bg1">
              <a:lumMod val="95000"/>
            </a:schemeClr>
          </a:solidFill>
        </p:spPr>
        <p:txBody>
          <a:bodyPr tIns="600113" anchor="t" anchorCtr="0"/>
          <a:lstStyle>
            <a:lvl1pPr algn="ctr">
              <a:defRPr b="0"/>
            </a:lvl1pPr>
          </a:lstStyle>
          <a:p>
            <a:r>
              <a:rPr lang="en-US"/>
              <a:t>Click icon to add picture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dirty="0"/>
              <a:t>Insert page title</a:t>
            </a:r>
            <a:endParaRPr lang="en-US" dirty="0"/>
          </a:p>
        </p:txBody>
      </p:sp>
      <p:sp>
        <p:nvSpPr>
          <p:cNvPr id="7" name="Content Placeholder 2"/>
          <p:cNvSpPr>
            <a:spLocks noGrp="1"/>
          </p:cNvSpPr>
          <p:nvPr>
            <p:ph idx="1" hasCustomPrompt="1"/>
          </p:nvPr>
        </p:nvSpPr>
        <p:spPr>
          <a:xfrm>
            <a:off x="324000" y="1692390"/>
            <a:ext cx="11545200" cy="4393017"/>
          </a:xfrm>
        </p:spPr>
        <p:txBody>
          <a:bodyPr tIns="0"/>
          <a:lstStyle>
            <a:lvl1pPr algn="l">
              <a:defRPr b="0"/>
            </a:lvl1pPr>
          </a:lstStyle>
          <a:p>
            <a:pPr lvl="0"/>
            <a:r>
              <a:rPr lang="en-US" dirty="0"/>
              <a:t>Click to add content</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scussion Pane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Discussion panel</a:t>
            </a:r>
          </a:p>
        </p:txBody>
      </p:sp>
      <p:sp>
        <p:nvSpPr>
          <p:cNvPr id="5" name="Text Placeholder 4"/>
          <p:cNvSpPr>
            <a:spLocks noGrp="1"/>
          </p:cNvSpPr>
          <p:nvPr>
            <p:ph type="body" sz="quarter" idx="10" hasCustomPrompt="1"/>
          </p:nvPr>
        </p:nvSpPr>
        <p:spPr>
          <a:xfrm>
            <a:off x="324000" y="1692392"/>
            <a:ext cx="11545200" cy="3385542"/>
          </a:xfrm>
        </p:spPr>
        <p:txBody>
          <a:bodyPr>
            <a:spAutoFit/>
          </a:bodyPr>
          <a:lstStyle>
            <a:lvl1pPr>
              <a:spcBef>
                <a:spcPts val="2400"/>
              </a:spcBef>
              <a:defRPr/>
            </a:lvl1pPr>
          </a:lstStyle>
          <a:p>
            <a:r>
              <a:rPr lang="en-US" dirty="0"/>
              <a:t>Title of discussion panel</a:t>
            </a:r>
          </a:p>
          <a:p>
            <a:r>
              <a:rPr lang="en-US" b="0" dirty="0"/>
              <a:t>Speaker Name, Company 1</a:t>
            </a:r>
          </a:p>
          <a:p>
            <a:r>
              <a:rPr lang="en-US" b="0" dirty="0"/>
              <a:t>Speaker Name, Company 2</a:t>
            </a:r>
          </a:p>
          <a:p>
            <a:r>
              <a:rPr lang="en-US" b="0" dirty="0"/>
              <a:t>Speaker Name, Company 3</a:t>
            </a:r>
          </a:p>
          <a:p>
            <a:r>
              <a:rPr lang="en-US" b="0" dirty="0"/>
              <a:t>Speaker Name, Company 4</a:t>
            </a:r>
          </a:p>
          <a:p>
            <a:r>
              <a:rPr lang="en-US" b="0" dirty="0"/>
              <a:t>Speaker Name, Company 5</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3" name="TextBox 2"/>
          <p:cNvSpPr txBox="1"/>
          <p:nvPr userDrawn="1"/>
        </p:nvSpPr>
        <p:spPr bwMode="black">
          <a:xfrm>
            <a:off x="11711056" y="6637720"/>
            <a:ext cx="157094" cy="153888"/>
          </a:xfrm>
          <a:prstGeom prst="rect">
            <a:avLst/>
          </a:prstGeom>
          <a:noFill/>
        </p:spPr>
        <p:txBody>
          <a:bodyPr wrap="none" lIns="0" tIns="0" rIns="0" bIns="0" rtlCol="0">
            <a:spAutoFit/>
          </a:bodyPr>
          <a:lstStyle/>
          <a:p>
            <a:pPr marL="111525" indent="-111525" algn="r">
              <a:buClr>
                <a:schemeClr val="accent2"/>
              </a:buClr>
              <a:buFont typeface="Arial" pitchFamily="34" charset="0"/>
              <a:buNone/>
            </a:pPr>
            <a:fld id="{0BDC132A-5C91-4078-9777-31DA19A62E0A}" type="slidenum">
              <a:rPr lang="en-US" sz="1000" baseline="0" noProof="0" smtClean="0">
                <a:solidFill>
                  <a:schemeClr val="tx1"/>
                </a:solidFill>
              </a:rPr>
              <a:pPr marL="111525" indent="-111525" algn="r">
                <a:buClr>
                  <a:schemeClr val="accent2"/>
                </a:buClr>
                <a:buFont typeface="Arial" pitchFamily="34" charset="0"/>
                <a:buNone/>
              </a:pPr>
              <a:t>‹#›</a:t>
            </a:fld>
            <a:endParaRPr lang="en-US" sz="1000" noProof="0" dirty="0">
              <a:solidFill>
                <a:schemeClr val="tx1"/>
              </a:solidFill>
            </a:endParaRPr>
          </a:p>
        </p:txBody>
      </p:sp>
      <p:sp>
        <p:nvSpPr>
          <p:cNvPr id="4" name="TextBox 3"/>
          <p:cNvSpPr txBox="1"/>
          <p:nvPr userDrawn="1"/>
        </p:nvSpPr>
        <p:spPr bwMode="black">
          <a:xfrm>
            <a:off x="324000" y="6622344"/>
            <a:ext cx="3775077" cy="153888"/>
          </a:xfrm>
          <a:prstGeom prst="rect">
            <a:avLst/>
          </a:prstGeom>
          <a:noFill/>
        </p:spPr>
        <p:txBody>
          <a:bodyPr wrap="none" lIns="0" tIns="0" rIns="0" bIns="0" rtlCol="0">
            <a:spAutoFit/>
          </a:bodyPr>
          <a:lstStyle/>
          <a:p>
            <a:pPr marL="133200" indent="-133200" algn="l">
              <a:buClr>
                <a:schemeClr val="tx1"/>
              </a:buClr>
              <a:buFont typeface="Arial" pitchFamily="34" charset="0"/>
              <a:buChar char="©"/>
              <a:tabLst/>
            </a:pPr>
            <a:r>
              <a:rPr lang="en-US" sz="1000" noProof="0" dirty="0">
                <a:solidFill>
                  <a:schemeClr val="tx1"/>
                </a:solidFill>
              </a:rPr>
              <a:t>2014 SAP SE or an SAP affiliate company. All rights reserved.</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 two lines">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7" name="Rectangle 6"/>
          <p:cNvSpPr/>
          <p:nvPr userDrawn="1"/>
        </p:nvSpPr>
        <p:spPr bwMode="gray">
          <a:xfrm>
            <a:off x="324000" y="0"/>
            <a:ext cx="11545200" cy="2143622"/>
          </a:xfrm>
          <a:prstGeom prst="rect">
            <a:avLst/>
          </a:prstGeom>
          <a:solidFill>
            <a:schemeClr val="bg1">
              <a:alpha val="75000"/>
            </a:schemeClr>
          </a:solidFill>
          <a:ln w="6350" algn="ctr">
            <a:noFill/>
            <a:miter lim="800000"/>
            <a:headEnd/>
            <a:tailEnd/>
          </a:ln>
        </p:spPr>
        <p:txBody>
          <a:bodyPr lIns="107163" tIns="85730" rIns="107163" bIns="85730" rtlCol="0" anchor="ctr"/>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a:ln>
                <a:noFill/>
              </a:ln>
              <a:effectLst/>
              <a:uLnTx/>
              <a:uFillTx/>
              <a:ea typeface="Arial Unicode MS" pitchFamily="34" charset="-128"/>
              <a:cs typeface="Arial Unicode MS" pitchFamily="34" charset="-128"/>
            </a:endParaRPr>
          </a:p>
        </p:txBody>
      </p:sp>
      <p:sp>
        <p:nvSpPr>
          <p:cNvPr id="10" name="Rectangle 9"/>
          <p:cNvSpPr/>
          <p:nvPr userDrawn="1"/>
        </p:nvSpPr>
        <p:spPr bwMode="gray">
          <a:xfrm>
            <a:off x="324000" y="0"/>
            <a:ext cx="11545200" cy="162038"/>
          </a:xfrm>
          <a:prstGeom prst="rect">
            <a:avLst/>
          </a:prstGeom>
          <a:solidFill>
            <a:schemeClr val="accent1"/>
          </a:solidFill>
          <a:ln w="9525" algn="ctr">
            <a:noFill/>
            <a:miter lim="800000"/>
            <a:headEnd/>
            <a:tailEnd/>
          </a:ln>
        </p:spPr>
        <p:txBody>
          <a:bodyPr lIns="107163" tIns="85730" rIns="107163" bIns="85730" rtlCol="0" anchor="ctr"/>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sz="19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6" name="Subtitle 2"/>
          <p:cNvSpPr>
            <a:spLocks noGrp="1"/>
          </p:cNvSpPr>
          <p:nvPr>
            <p:ph type="subTitle" idx="1" hasCustomPrompt="1"/>
          </p:nvPr>
        </p:nvSpPr>
        <p:spPr bwMode="gray">
          <a:xfrm>
            <a:off x="467999" y="1500218"/>
            <a:ext cx="11257200" cy="584775"/>
          </a:xfrm>
        </p:spPr>
        <p:txBody>
          <a:bodyPr anchor="t" anchorCtr="0">
            <a:noAutofit/>
          </a:bodyPr>
          <a:lstStyle>
            <a:lvl1pPr marL="0" marR="0" indent="0" algn="l" defTabSz="1088776" rtl="0" eaLnBrk="1" fontAlgn="auto" latinLnBrk="0" hangingPunct="1">
              <a:lnSpc>
                <a:spcPct val="100000"/>
              </a:lnSpc>
              <a:spcBef>
                <a:spcPts val="0"/>
              </a:spcBef>
              <a:spcAft>
                <a:spcPts val="0"/>
              </a:spcAft>
              <a:buClr>
                <a:schemeClr val="accent1"/>
              </a:buClr>
              <a:buSzPct val="80000"/>
              <a:buFontTx/>
              <a:buNone/>
              <a:tabLst/>
              <a:defRPr sz="2000" b="0">
                <a:solidFill>
                  <a:sysClr val="windowText" lastClr="000000"/>
                </a:solidFill>
              </a:defRPr>
            </a:lvl1pPr>
            <a:lvl2pPr marL="544388" indent="0" algn="ctr">
              <a:buNone/>
              <a:defRPr>
                <a:solidFill>
                  <a:schemeClr val="tx1">
                    <a:tint val="75000"/>
                  </a:schemeClr>
                </a:solidFill>
              </a:defRPr>
            </a:lvl2pPr>
            <a:lvl3pPr marL="1088776" indent="0" algn="ctr">
              <a:buNone/>
              <a:defRPr>
                <a:solidFill>
                  <a:schemeClr val="tx1">
                    <a:tint val="75000"/>
                  </a:schemeClr>
                </a:solidFill>
              </a:defRPr>
            </a:lvl3pPr>
            <a:lvl4pPr marL="1633164" indent="0" algn="ctr">
              <a:buNone/>
              <a:defRPr>
                <a:solidFill>
                  <a:schemeClr val="tx1">
                    <a:tint val="75000"/>
                  </a:schemeClr>
                </a:solidFill>
              </a:defRPr>
            </a:lvl4pPr>
            <a:lvl5pPr marL="2177552" indent="0" algn="ctr">
              <a:buNone/>
              <a:defRPr>
                <a:solidFill>
                  <a:schemeClr val="tx1">
                    <a:tint val="75000"/>
                  </a:schemeClr>
                </a:solidFill>
              </a:defRPr>
            </a:lvl5pPr>
            <a:lvl6pPr marL="2721940" indent="0" algn="ctr">
              <a:buNone/>
              <a:defRPr>
                <a:solidFill>
                  <a:schemeClr val="tx1">
                    <a:tint val="75000"/>
                  </a:schemeClr>
                </a:solidFill>
              </a:defRPr>
            </a:lvl6pPr>
            <a:lvl7pPr marL="3266328" indent="0" algn="ctr">
              <a:buNone/>
              <a:defRPr>
                <a:solidFill>
                  <a:schemeClr val="tx1">
                    <a:tint val="75000"/>
                  </a:schemeClr>
                </a:solidFill>
              </a:defRPr>
            </a:lvl7pPr>
            <a:lvl8pPr marL="3810716" indent="0" algn="ctr">
              <a:buNone/>
              <a:defRPr>
                <a:solidFill>
                  <a:schemeClr val="tx1">
                    <a:tint val="75000"/>
                  </a:schemeClr>
                </a:solidFill>
              </a:defRPr>
            </a:lvl8pPr>
            <a:lvl9pPr marL="4355104" indent="0" algn="ctr">
              <a:buNone/>
              <a:defRPr>
                <a:solidFill>
                  <a:schemeClr val="tx1">
                    <a:tint val="75000"/>
                  </a:schemeClr>
                </a:solidFill>
              </a:defRPr>
            </a:lvl9pPr>
          </a:lstStyle>
          <a:p>
            <a:r>
              <a:rPr lang="en-US" dirty="0"/>
              <a:t>Speaker’s Name/Department (delete if not needed)</a:t>
            </a:r>
            <a:br>
              <a:rPr lang="en-US" dirty="0"/>
            </a:br>
            <a:r>
              <a:rPr lang="en-US" dirty="0"/>
              <a:t>Month 00, 2014</a:t>
            </a:r>
          </a:p>
        </p:txBody>
      </p:sp>
      <p:sp>
        <p:nvSpPr>
          <p:cNvPr id="9" name="Title 1"/>
          <p:cNvSpPr>
            <a:spLocks noGrp="1"/>
          </p:cNvSpPr>
          <p:nvPr>
            <p:ph type="ctrTitle" hasCustomPrompt="1"/>
          </p:nvPr>
        </p:nvSpPr>
        <p:spPr bwMode="gray">
          <a:xfrm>
            <a:off x="467999" y="324075"/>
            <a:ext cx="11257200" cy="1107996"/>
          </a:xfrm>
        </p:spPr>
        <p:txBody>
          <a:bodyPr anchor="t" anchorCtr="0">
            <a:noAutofit/>
          </a:bodyPr>
          <a:lstStyle>
            <a:lvl1pPr>
              <a:defRPr sz="3600">
                <a:solidFill>
                  <a:sysClr val="windowText" lastClr="000000"/>
                </a:solidFill>
                <a:latin typeface="+mj-lt"/>
              </a:defRPr>
            </a:lvl1pPr>
          </a:lstStyle>
          <a:p>
            <a:r>
              <a:rPr lang="en-US" sz="3600" dirty="0"/>
              <a:t>Alternate Presentation Title</a:t>
            </a:r>
            <a:br>
              <a:rPr lang="en-US" sz="3600" dirty="0"/>
            </a:br>
            <a:r>
              <a:rPr lang="en-US" sz="3600" dirty="0"/>
              <a:t>Breaks to Two Lines</a:t>
            </a:r>
            <a:endParaRPr lang="en-US" dirty="0"/>
          </a:p>
        </p:txBody>
      </p:sp>
      <p:pic>
        <p:nvPicPr>
          <p:cNvPr id="11" name="Picture 10" descr="SAP_grad_R_pref.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25438" y="6083725"/>
            <a:ext cx="913247" cy="453600"/>
          </a:xfrm>
          <a:prstGeom prst="rect">
            <a:avLst/>
          </a:prstGeom>
          <a:noFill/>
          <a:ln>
            <a:noFill/>
          </a:ln>
        </p:spPr>
      </p:pic>
      <p:sp>
        <p:nvSpPr>
          <p:cNvPr id="12" name="TextBox 11"/>
          <p:cNvSpPr txBox="1"/>
          <p:nvPr userDrawn="1"/>
        </p:nvSpPr>
        <p:spPr>
          <a:xfrm rot="21360000">
            <a:off x="4212456" y="3628659"/>
            <a:ext cx="3770263" cy="276999"/>
          </a:xfrm>
          <a:prstGeom prst="rect">
            <a:avLst/>
          </a:prstGeom>
          <a:noFill/>
        </p:spPr>
        <p:txBody>
          <a:bodyPr wrap="none" lIns="0" tIns="0" rIns="0" bIns="0" rtlCol="0">
            <a:spAutoFit/>
          </a:bodyPr>
          <a:lstStyle>
            <a:defPPr>
              <a:defRPr lang="de-DE"/>
            </a:defPPr>
            <a:lvl1pPr marL="0" algn="l" defTabSz="914400" rtl="0" eaLnBrk="1" latinLnBrk="0" hangingPunct="1">
              <a:defRPr lang="de-DE" sz="1800" kern="1200">
                <a:solidFill>
                  <a:schemeClr val="tx1"/>
                </a:solidFill>
                <a:latin typeface="Arial"/>
                <a:ea typeface="+mn-ea"/>
                <a:cs typeface="+mn-cs"/>
              </a:defRPr>
            </a:lvl1pPr>
            <a:lvl2pPr marL="457200" algn="l" defTabSz="914400" rtl="0" eaLnBrk="1" latinLnBrk="0" hangingPunct="1">
              <a:buClr>
                <a:srgbClr val="FDB913"/>
              </a:buClr>
              <a:buSzPct val="100000"/>
              <a:buFont typeface="wingdings"/>
              <a:buChar char=""/>
              <a:defRPr lang="de-DE" sz="1800" kern="1200">
                <a:solidFill>
                  <a:schemeClr val="tx1"/>
                </a:solidFill>
                <a:latin typeface="Arial"/>
                <a:ea typeface="+mn-ea"/>
                <a:cs typeface="+mn-cs"/>
              </a:defRPr>
            </a:lvl2pPr>
            <a:lvl3pPr marL="914400" algn="l" defTabSz="914400" rtl="0" eaLnBrk="1" latinLnBrk="0" hangingPunct="1">
              <a:buClr>
                <a:srgbClr val="666666"/>
              </a:buClr>
              <a:buSzPct val="80000"/>
              <a:buFont typeface="Wingdings"/>
              <a:buChar char="n"/>
              <a:defRPr lang="de-DE" sz="1400" kern="1200">
                <a:solidFill>
                  <a:schemeClr val="tx1"/>
                </a:solidFill>
                <a:latin typeface="Arial"/>
                <a:ea typeface="+mn-ea"/>
                <a:cs typeface="+mn-cs"/>
              </a:defRPr>
            </a:lvl3pPr>
            <a:lvl4pPr marL="1371600" algn="l" defTabSz="914400" rtl="0" eaLnBrk="1" latinLnBrk="0" hangingPunct="1">
              <a:buClr>
                <a:srgbClr val="666666"/>
              </a:buClr>
              <a:buSzPct val="80000"/>
              <a:buFont typeface="Arial"/>
              <a:buChar char=""/>
              <a:defRPr lang="de-DE" sz="1200" kern="1200">
                <a:solidFill>
                  <a:schemeClr val="tx1"/>
                </a:solidFill>
                <a:latin typeface="Arial"/>
                <a:ea typeface="+mn-ea"/>
                <a:cs typeface="+mn-cs"/>
              </a:defRPr>
            </a:lvl4pPr>
            <a:lvl5pPr marL="1828800" algn="l" defTabSz="914400" rtl="0" eaLnBrk="1" latinLnBrk="0" hangingPunct="1">
              <a:buClr>
                <a:srgbClr val="666666"/>
              </a:buClr>
              <a:buSzPct val="80000"/>
              <a:buFont typeface="Arial"/>
              <a:buChar char=""/>
              <a:defRPr lang="de-DE" sz="1000" kern="1200">
                <a:solidFill>
                  <a:schemeClr val="tx1"/>
                </a:solidFill>
                <a:latin typeface="Arial"/>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50000"/>
              </a:spcBef>
              <a:spcAft>
                <a:spcPct val="0"/>
              </a:spcAft>
              <a:buClr>
                <a:srgbClr val="F0AB00"/>
              </a:buClr>
              <a:buSzPct val="80000"/>
            </a:pPr>
            <a:r>
              <a:rPr lang="en-US" sz="1800" kern="0" dirty="0">
                <a:solidFill>
                  <a:schemeClr val="tx1"/>
                </a:solidFill>
                <a:ea typeface="Arial Unicode MS" pitchFamily="34" charset="-128"/>
                <a:cs typeface="Arial Unicode MS" pitchFamily="34" charset="-128"/>
              </a:rPr>
              <a:t>Use this title slide only with an</a:t>
            </a:r>
            <a:r>
              <a:rPr lang="en-US" sz="1800" kern="0" baseline="0" dirty="0">
                <a:solidFill>
                  <a:schemeClr val="tx1"/>
                </a:solidFill>
                <a:ea typeface="Arial Unicode MS" pitchFamily="34" charset="-128"/>
                <a:cs typeface="Arial Unicode MS" pitchFamily="34" charset="-128"/>
              </a:rPr>
              <a:t> image</a:t>
            </a:r>
            <a:endParaRPr lang="en-US" sz="1800" kern="0" dirty="0">
              <a:solidFill>
                <a:schemeClr val="tx1"/>
              </a:solidFill>
              <a:ea typeface="Arial Unicode MS" pitchFamily="34" charset="-128"/>
              <a:cs typeface="Arial Unicode MS" pitchFamily="34" charset="-128"/>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pyright">
    <p:bg bwMode="gray">
      <p:bgRef idx="1001">
        <a:schemeClr val="bg1"/>
      </p:bgRef>
    </p:bg>
    <p:spTree>
      <p:nvGrpSpPr>
        <p:cNvPr id="1" name=""/>
        <p:cNvGrpSpPr/>
        <p:nvPr/>
      </p:nvGrpSpPr>
      <p:grpSpPr>
        <a:xfrm>
          <a:off x="0" y="0"/>
          <a:ext cx="0" cy="0"/>
          <a:chOff x="0" y="0"/>
          <a:chExt cx="0" cy="0"/>
        </a:xfrm>
      </p:grpSpPr>
      <p:sp>
        <p:nvSpPr>
          <p:cNvPr id="11" name="TextBox 10"/>
          <p:cNvSpPr txBox="1"/>
          <p:nvPr userDrawn="1"/>
        </p:nvSpPr>
        <p:spPr bwMode="gray">
          <a:xfrm>
            <a:off x="324000" y="324075"/>
            <a:ext cx="11547324" cy="756175"/>
          </a:xfrm>
          <a:prstGeom prst="rect">
            <a:avLst/>
          </a:prstGeom>
        </p:spPr>
        <p:txBody>
          <a:bodyPr vert="horz" lIns="0" tIns="0" rIns="0" bIns="0" rtlCol="0" anchor="ctr" anchorCtr="0">
            <a:noAutofit/>
          </a:bodyPr>
          <a:lstStyle/>
          <a:p>
            <a:pPr algn="l" defTabSz="1088776" rtl="0" eaLnBrk="1" latinLnBrk="0" hangingPunct="1">
              <a:spcBef>
                <a:spcPct val="0"/>
              </a:spcBef>
              <a:buNone/>
            </a:pPr>
            <a:r>
              <a:rPr lang="en-US" sz="2900" b="1" kern="1200" noProof="0" dirty="0">
                <a:solidFill>
                  <a:schemeClr val="accent2"/>
                </a:solidFill>
                <a:latin typeface="+mj-lt"/>
                <a:ea typeface="+mj-ea"/>
                <a:cs typeface="+mj-cs"/>
              </a:rPr>
              <a:t>© 2014 SAP SE or an SAP affiliate company.</a:t>
            </a:r>
            <a:r>
              <a:rPr lang="en-US" sz="2900" b="1" kern="1200" baseline="0" noProof="0" dirty="0">
                <a:solidFill>
                  <a:schemeClr val="accent2"/>
                </a:solidFill>
                <a:latin typeface="+mj-lt"/>
                <a:ea typeface="+mj-ea"/>
                <a:cs typeface="+mj-cs"/>
              </a:rPr>
              <a:t> </a:t>
            </a:r>
            <a:r>
              <a:rPr lang="en-US" sz="2900" b="1" kern="1200" noProof="0" dirty="0">
                <a:solidFill>
                  <a:schemeClr val="accent2"/>
                </a:solidFill>
                <a:latin typeface="+mj-lt"/>
                <a:ea typeface="+mj-ea"/>
                <a:cs typeface="+mj-cs"/>
              </a:rPr>
              <a:t>All rights reserved.</a:t>
            </a:r>
          </a:p>
        </p:txBody>
      </p:sp>
      <p:sp>
        <p:nvSpPr>
          <p:cNvPr id="5" name="TextBox 4"/>
          <p:cNvSpPr txBox="1"/>
          <p:nvPr userDrawn="1"/>
        </p:nvSpPr>
        <p:spPr bwMode="gray">
          <a:xfrm>
            <a:off x="323999" y="1692000"/>
            <a:ext cx="11547325" cy="3908762"/>
          </a:xfrm>
          <a:prstGeom prst="rect">
            <a:avLst/>
          </a:prstGeom>
          <a:noFill/>
        </p:spPr>
        <p:txBody>
          <a:bodyPr wrap="square" lIns="0" tIns="0" rIns="0" bIns="0" rtlCol="0">
            <a:spAutoFit/>
          </a:bodyPr>
          <a:lstStyle/>
          <a:p>
            <a:r>
              <a:rPr lang="en-US" sz="1200" kern="1200" dirty="0">
                <a:solidFill>
                  <a:schemeClr val="tx1"/>
                </a:solidFill>
                <a:latin typeface="Arial"/>
                <a:ea typeface="MS PGothic" pitchFamily="34" charset="-128"/>
                <a:cs typeface="+mn-cs"/>
              </a:rPr>
              <a:t>No part of this publication may be reproduced or transmitted in any form or for any purpose without the express permission of SAP SE or an </a:t>
            </a:r>
          </a:p>
          <a:p>
            <a:r>
              <a:rPr lang="en-US" sz="1200" kern="1200" dirty="0">
                <a:solidFill>
                  <a:schemeClr val="tx1"/>
                </a:solidFill>
                <a:latin typeface="Arial"/>
                <a:ea typeface="MS PGothic" pitchFamily="34" charset="-128"/>
                <a:cs typeface="+mn-cs"/>
              </a:rPr>
              <a:t>SAP affiliate company.</a:t>
            </a:r>
          </a:p>
          <a:p>
            <a:pPr>
              <a:spcBef>
                <a:spcPts val="1200"/>
              </a:spcBef>
            </a:pPr>
            <a:r>
              <a:rPr lang="en-US" sz="1200" kern="1200" dirty="0">
                <a:solidFill>
                  <a:schemeClr val="tx1"/>
                </a:solidFill>
                <a:latin typeface="Arial"/>
                <a:ea typeface="MS PGothic" pitchFamily="34" charset="-128"/>
                <a:cs typeface="+mn-cs"/>
              </a:rPr>
              <a:t>SAP and other SAP products and services mentioned herein as well as their respective logos are trademarks or registered trademarks of SAP SE </a:t>
            </a:r>
            <a:br>
              <a:rPr lang="en-US" sz="1200" kern="1200" dirty="0">
                <a:solidFill>
                  <a:schemeClr val="tx1"/>
                </a:solidFill>
                <a:latin typeface="Arial"/>
                <a:ea typeface="MS PGothic" pitchFamily="34" charset="-128"/>
                <a:cs typeface="+mn-cs"/>
              </a:rPr>
            </a:br>
            <a:r>
              <a:rPr lang="en-US" sz="1200" kern="1200" dirty="0">
                <a:solidFill>
                  <a:schemeClr val="tx1"/>
                </a:solidFill>
                <a:latin typeface="Arial"/>
                <a:ea typeface="MS PGothic" pitchFamily="34" charset="-128"/>
                <a:cs typeface="+mn-cs"/>
              </a:rPr>
              <a:t>(or an SAP affiliate company) in Germany and other countries. Please see </a:t>
            </a:r>
            <a:r>
              <a:rPr lang="en-US" sz="1200" kern="1200" dirty="0">
                <a:solidFill>
                  <a:schemeClr val="tx1"/>
                </a:solidFill>
                <a:latin typeface="Arial"/>
                <a:ea typeface="MS PGothic" pitchFamily="34" charset="-128"/>
                <a:cs typeface="+mn-cs"/>
                <a:hlinkClick r:id="rId2"/>
              </a:rPr>
              <a:t>http://global12.sap.com/corporate-en/legal/copyright/index.epx</a:t>
            </a:r>
            <a:r>
              <a:rPr lang="en-US" sz="1200" kern="1200" dirty="0">
                <a:solidFill>
                  <a:schemeClr val="tx1"/>
                </a:solidFill>
                <a:latin typeface="Arial"/>
                <a:ea typeface="MS PGothic" pitchFamily="34" charset="-128"/>
                <a:cs typeface="+mn-cs"/>
              </a:rPr>
              <a:t> for additional trademark information and notices.</a:t>
            </a:r>
          </a:p>
          <a:p>
            <a:pPr>
              <a:spcBef>
                <a:spcPts val="1200"/>
              </a:spcBef>
            </a:pPr>
            <a:r>
              <a:rPr lang="en-US" sz="1200" kern="1200" dirty="0">
                <a:solidFill>
                  <a:schemeClr val="tx1"/>
                </a:solidFill>
                <a:latin typeface="Arial"/>
                <a:ea typeface="MS PGothic" pitchFamily="34" charset="-128"/>
                <a:cs typeface="+mn-cs"/>
              </a:rPr>
              <a:t>Some software products marketed by SAP SE and its distributors contain proprietary software components of other software vendors.</a:t>
            </a:r>
          </a:p>
          <a:p>
            <a:pPr>
              <a:spcBef>
                <a:spcPts val="1200"/>
              </a:spcBef>
            </a:pPr>
            <a:r>
              <a:rPr lang="en-US" sz="1200" kern="1200" dirty="0">
                <a:solidFill>
                  <a:schemeClr val="tx1"/>
                </a:solidFill>
                <a:latin typeface="Arial"/>
                <a:ea typeface="MS PGothic" pitchFamily="34" charset="-128"/>
                <a:cs typeface="+mn-cs"/>
              </a:rPr>
              <a:t>National product specifications may vary.</a:t>
            </a:r>
          </a:p>
          <a:p>
            <a:pPr>
              <a:spcBef>
                <a:spcPts val="1200"/>
              </a:spcBef>
            </a:pPr>
            <a:r>
              <a:rPr lang="en-US" sz="1200" kern="1200" dirty="0">
                <a:solidFill>
                  <a:schemeClr val="tx1"/>
                </a:solidFill>
                <a:latin typeface="Arial"/>
                <a:ea typeface="MS PGothic" pitchFamily="34" charset="-128"/>
                <a:cs typeface="+mn-cs"/>
              </a:rPr>
              <a:t>These materials are provided by SAP SE or an SAP affiliate company for informational purposes only, without representation or warranty of any kind, and SAP SE or its affiliated companies shall not be liable for errors or omissions with respect to the materials. The only warranties for SAP SE or </a:t>
            </a:r>
            <a:br>
              <a:rPr lang="en-US" sz="1200" kern="1200" dirty="0">
                <a:solidFill>
                  <a:schemeClr val="tx1"/>
                </a:solidFill>
                <a:latin typeface="Arial"/>
                <a:ea typeface="MS PGothic" pitchFamily="34" charset="-128"/>
                <a:cs typeface="+mn-cs"/>
              </a:rPr>
            </a:br>
            <a:r>
              <a:rPr lang="en-US" sz="1200" kern="1200" dirty="0">
                <a:solidFill>
                  <a:schemeClr val="tx1"/>
                </a:solidFill>
                <a:latin typeface="Arial"/>
                <a:ea typeface="MS PGothic" pitchFamily="34" charset="-128"/>
                <a:cs typeface="+mn-cs"/>
              </a:rPr>
              <a:t>SAP affiliate company products and services are those that are set forth in the express warranty statements accompanying such products and services, if any. Nothing herein should be construed as constituting an additional warranty. </a:t>
            </a:r>
          </a:p>
          <a:p>
            <a:pPr>
              <a:spcBef>
                <a:spcPts val="1200"/>
              </a:spcBef>
            </a:pPr>
            <a:r>
              <a:rPr lang="en-US" sz="1200" kern="1200" dirty="0">
                <a:solidFill>
                  <a:schemeClr val="tx1"/>
                </a:solidFill>
                <a:latin typeface="Arial"/>
                <a:ea typeface="MS PGothic" pitchFamily="34" charset="-128"/>
                <a:cs typeface="+mn-cs"/>
              </a:rPr>
              <a:t>In particular, SAP SE or its affiliated companies have no obligation to pursue any course of business outlined in this document or any related presentation, or to develop or release any functionality mentioned therein. This document, or any related presentation, and SAP SE’s or its affiliated companies’ strategy and possible future developments, products, and/or platform directions and functionality are all subject to change and may be changed by SAP SE or its affiliated companies at any time for any reason without notice. The information in this document is not a commitment, promise, or legal obligation to deliver any material, code, or functionality. All forward-looking statements are subject to various risks and uncertainties that could cause actual results to differ materially from expectations. Readers are cautioned not to place undue reliance on these forward-looking statements, which speak only as of their dates, and they should not be relied upon in making purchasing decisions.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pyright german">
    <p:bg bwMode="gray">
      <p:bgRef idx="1001">
        <a:schemeClr val="bg1"/>
      </p:bgRef>
    </p:bg>
    <p:spTree>
      <p:nvGrpSpPr>
        <p:cNvPr id="1" name=""/>
        <p:cNvGrpSpPr/>
        <p:nvPr/>
      </p:nvGrpSpPr>
      <p:grpSpPr>
        <a:xfrm>
          <a:off x="0" y="0"/>
          <a:ext cx="0" cy="0"/>
          <a:chOff x="0" y="0"/>
          <a:chExt cx="0" cy="0"/>
        </a:xfrm>
      </p:grpSpPr>
      <p:sp>
        <p:nvSpPr>
          <p:cNvPr id="11" name="TextBox 10"/>
          <p:cNvSpPr txBox="1"/>
          <p:nvPr userDrawn="1"/>
        </p:nvSpPr>
        <p:spPr bwMode="gray">
          <a:xfrm>
            <a:off x="324000" y="324075"/>
            <a:ext cx="11547324" cy="756175"/>
          </a:xfrm>
          <a:prstGeom prst="rect">
            <a:avLst/>
          </a:prstGeom>
        </p:spPr>
        <p:txBody>
          <a:bodyPr vert="horz" lIns="0" tIns="0" rIns="0" bIns="0" rtlCol="0" anchor="ctr" anchorCtr="0">
            <a:noAutofit/>
          </a:bodyPr>
          <a:lstStyle/>
          <a:p>
            <a:pPr marL="0" marR="0" indent="0" algn="l" defTabSz="1088776" rtl="0" eaLnBrk="1" fontAlgn="auto" latinLnBrk="0" hangingPunct="1">
              <a:lnSpc>
                <a:spcPct val="100000"/>
              </a:lnSpc>
              <a:spcBef>
                <a:spcPct val="0"/>
              </a:spcBef>
              <a:spcAft>
                <a:spcPts val="0"/>
              </a:spcAft>
              <a:buClrTx/>
              <a:buSzTx/>
              <a:buFontTx/>
              <a:buNone/>
              <a:tabLst/>
              <a:defRPr/>
            </a:pPr>
            <a:r>
              <a:rPr lang="en-US" sz="2900" b="1" kern="1200" noProof="0" dirty="0">
                <a:solidFill>
                  <a:schemeClr val="accent2"/>
                </a:solidFill>
                <a:latin typeface="+mj-lt"/>
                <a:ea typeface="+mj-ea"/>
                <a:cs typeface="+mj-cs"/>
              </a:rPr>
              <a:t>© 2014 SAP SE </a:t>
            </a:r>
            <a:r>
              <a:rPr lang="en-US" sz="2900" b="1" kern="1200" noProof="0" dirty="0" err="1">
                <a:solidFill>
                  <a:schemeClr val="accent2"/>
                </a:solidFill>
                <a:latin typeface="+mj-lt"/>
                <a:ea typeface="+mj-ea"/>
                <a:cs typeface="+mj-cs"/>
              </a:rPr>
              <a:t>oder</a:t>
            </a:r>
            <a:r>
              <a:rPr lang="en-US" sz="2900" b="1" kern="1200" noProof="0" dirty="0">
                <a:solidFill>
                  <a:schemeClr val="accent2"/>
                </a:solidFill>
                <a:latin typeface="+mj-lt"/>
                <a:ea typeface="+mj-ea"/>
                <a:cs typeface="+mj-cs"/>
              </a:rPr>
              <a:t> </a:t>
            </a:r>
            <a:r>
              <a:rPr lang="en-US" sz="2900" b="1" kern="1200" noProof="0" dirty="0" err="1">
                <a:solidFill>
                  <a:schemeClr val="accent2"/>
                </a:solidFill>
                <a:latin typeface="+mj-lt"/>
                <a:ea typeface="+mj-ea"/>
                <a:cs typeface="+mj-cs"/>
              </a:rPr>
              <a:t>ein</a:t>
            </a:r>
            <a:r>
              <a:rPr lang="en-US" sz="2900" b="1" kern="1200" noProof="0" dirty="0">
                <a:solidFill>
                  <a:schemeClr val="accent2"/>
                </a:solidFill>
                <a:latin typeface="+mj-lt"/>
                <a:ea typeface="+mj-ea"/>
                <a:cs typeface="+mj-cs"/>
              </a:rPr>
              <a:t> SAP-</a:t>
            </a:r>
            <a:r>
              <a:rPr lang="en-US" sz="2900" b="1" kern="1200" noProof="0" dirty="0" err="1">
                <a:solidFill>
                  <a:schemeClr val="accent2"/>
                </a:solidFill>
                <a:latin typeface="+mj-lt"/>
                <a:ea typeface="+mj-ea"/>
                <a:cs typeface="+mj-cs"/>
              </a:rPr>
              <a:t>Konzernunternehmen</a:t>
            </a:r>
            <a:r>
              <a:rPr lang="en-US" sz="2900" b="1" kern="1200" noProof="0" dirty="0">
                <a:solidFill>
                  <a:schemeClr val="accent2"/>
                </a:solidFill>
                <a:latin typeface="+mj-lt"/>
                <a:ea typeface="+mj-ea"/>
                <a:cs typeface="+mj-cs"/>
              </a:rPr>
              <a:t>. </a:t>
            </a:r>
            <a:br>
              <a:rPr lang="en-US" sz="2900" b="1" kern="1200" noProof="0" dirty="0">
                <a:solidFill>
                  <a:schemeClr val="accent2"/>
                </a:solidFill>
                <a:latin typeface="+mj-lt"/>
                <a:ea typeface="+mj-ea"/>
                <a:cs typeface="+mj-cs"/>
              </a:rPr>
            </a:br>
            <a:r>
              <a:rPr lang="en-US" sz="2900" b="1" kern="1200" noProof="0" dirty="0" err="1">
                <a:solidFill>
                  <a:schemeClr val="accent2"/>
                </a:solidFill>
                <a:latin typeface="+mj-lt"/>
                <a:ea typeface="+mj-ea"/>
                <a:cs typeface="+mj-cs"/>
              </a:rPr>
              <a:t>Alle</a:t>
            </a:r>
            <a:r>
              <a:rPr lang="en-US" sz="2900" b="1" kern="1200" noProof="0" dirty="0">
                <a:solidFill>
                  <a:schemeClr val="accent2"/>
                </a:solidFill>
                <a:latin typeface="+mj-lt"/>
                <a:ea typeface="+mj-ea"/>
                <a:cs typeface="+mj-cs"/>
              </a:rPr>
              <a:t> </a:t>
            </a:r>
            <a:r>
              <a:rPr lang="en-US" sz="2900" b="1" kern="1200" noProof="0" dirty="0" err="1">
                <a:solidFill>
                  <a:schemeClr val="accent2"/>
                </a:solidFill>
                <a:latin typeface="+mj-lt"/>
                <a:ea typeface="+mj-ea"/>
                <a:cs typeface="+mj-cs"/>
              </a:rPr>
              <a:t>Rechte</a:t>
            </a:r>
            <a:r>
              <a:rPr lang="en-US" sz="2900" b="1" kern="1200" noProof="0" dirty="0">
                <a:solidFill>
                  <a:schemeClr val="accent2"/>
                </a:solidFill>
                <a:latin typeface="+mj-lt"/>
                <a:ea typeface="+mj-ea"/>
                <a:cs typeface="+mj-cs"/>
              </a:rPr>
              <a:t> </a:t>
            </a:r>
            <a:r>
              <a:rPr lang="en-US" sz="2900" b="1" kern="1200" noProof="0" dirty="0" err="1">
                <a:solidFill>
                  <a:schemeClr val="accent2"/>
                </a:solidFill>
                <a:latin typeface="+mj-lt"/>
                <a:ea typeface="+mj-ea"/>
                <a:cs typeface="+mj-cs"/>
              </a:rPr>
              <a:t>vorbehalten</a:t>
            </a:r>
            <a:r>
              <a:rPr lang="en-US" sz="2900" b="1" kern="1200" noProof="0" dirty="0">
                <a:solidFill>
                  <a:schemeClr val="accent2"/>
                </a:solidFill>
                <a:latin typeface="+mj-lt"/>
                <a:ea typeface="+mj-ea"/>
                <a:cs typeface="+mj-cs"/>
              </a:rPr>
              <a:t>.</a:t>
            </a:r>
          </a:p>
        </p:txBody>
      </p:sp>
      <p:sp>
        <p:nvSpPr>
          <p:cNvPr id="8" name="TextBox 7"/>
          <p:cNvSpPr txBox="1"/>
          <p:nvPr userDrawn="1"/>
        </p:nvSpPr>
        <p:spPr bwMode="gray">
          <a:xfrm>
            <a:off x="323999" y="1692000"/>
            <a:ext cx="11547325" cy="4278094"/>
          </a:xfrm>
          <a:prstGeom prst="rect">
            <a:avLst/>
          </a:prstGeom>
          <a:noFill/>
        </p:spPr>
        <p:txBody>
          <a:bodyPr wrap="square" lIns="0" tIns="0" rIns="0" bIns="0" rtlCol="0">
            <a:spAutoFit/>
          </a:bodyPr>
          <a:lstStyle/>
          <a:p>
            <a:r>
              <a:rPr lang="de-DE" sz="1200" kern="1200" noProof="0" dirty="0">
                <a:solidFill>
                  <a:schemeClr val="tx1"/>
                </a:solidFill>
                <a:effectLst/>
                <a:latin typeface="Arial"/>
                <a:ea typeface="+mn-ea"/>
                <a:cs typeface="+mn-cs"/>
              </a:rPr>
              <a:t>Weitergabe und Vervielfältigung dieser Publikation oder von Teilen daraus sind, zu welchem Zweck und in welcher Form auch immer, ohne die ausdrückliche schriftliche Genehmigung durch </a:t>
            </a:r>
            <a:r>
              <a:rPr lang="en-US" sz="1200" kern="1200" dirty="0">
                <a:solidFill>
                  <a:schemeClr val="tx1"/>
                </a:solidFill>
                <a:latin typeface="Arial"/>
                <a:ea typeface="MS PGothic" pitchFamily="34" charset="-128"/>
                <a:cs typeface="+mn-cs"/>
              </a:rPr>
              <a:t>SAP SE </a:t>
            </a:r>
            <a:r>
              <a:rPr lang="de-DE" sz="1200" kern="1200" noProof="0" dirty="0">
                <a:solidFill>
                  <a:schemeClr val="tx1"/>
                </a:solidFill>
                <a:effectLst/>
                <a:latin typeface="Arial"/>
                <a:ea typeface="+mn-ea"/>
                <a:cs typeface="+mn-cs"/>
              </a:rPr>
              <a:t>oder ein SAP-Konzernunternehmen nicht gestattet.</a:t>
            </a:r>
          </a:p>
          <a:p>
            <a:pPr>
              <a:spcBef>
                <a:spcPts val="1200"/>
              </a:spcBef>
            </a:pPr>
            <a:r>
              <a:rPr lang="de-DE" sz="1200" kern="1200" noProof="0" dirty="0">
                <a:solidFill>
                  <a:schemeClr val="tx1"/>
                </a:solidFill>
                <a:effectLst/>
                <a:latin typeface="Arial"/>
                <a:ea typeface="+mn-ea"/>
                <a:cs typeface="+mn-cs"/>
              </a:rPr>
              <a:t>SAP und andere in diesem Dokument erwähnte Produkte und Dienstleistungen von SAP sowie die dazugehörigen Logos sind Marken oder eingetragene Marken der </a:t>
            </a:r>
            <a:br>
              <a:rPr lang="de-DE" sz="1200" kern="1200" noProof="0" dirty="0">
                <a:solidFill>
                  <a:schemeClr val="tx1"/>
                </a:solidFill>
                <a:effectLst/>
                <a:latin typeface="Arial"/>
                <a:ea typeface="+mn-ea"/>
                <a:cs typeface="+mn-cs"/>
              </a:rPr>
            </a:br>
            <a:r>
              <a:rPr lang="en-US" sz="1200" kern="1200" dirty="0">
                <a:solidFill>
                  <a:schemeClr val="tx1"/>
                </a:solidFill>
                <a:latin typeface="Arial"/>
                <a:ea typeface="MS PGothic" pitchFamily="34" charset="-128"/>
                <a:cs typeface="+mn-cs"/>
              </a:rPr>
              <a:t>SAP SE </a:t>
            </a:r>
            <a:r>
              <a:rPr lang="de-DE" sz="1200" kern="1200" noProof="0" dirty="0">
                <a:solidFill>
                  <a:schemeClr val="tx1"/>
                </a:solidFill>
                <a:effectLst/>
                <a:latin typeface="Arial"/>
                <a:ea typeface="+mn-ea"/>
                <a:cs typeface="+mn-cs"/>
              </a:rPr>
              <a:t>(oder von einem SAP-Konzernunternehmen) in Deutschland und verschiedenen anderen Ländern weltweit. </a:t>
            </a:r>
            <a:br>
              <a:rPr lang="de-DE" sz="1200" kern="1200" noProof="0" dirty="0">
                <a:solidFill>
                  <a:schemeClr val="tx1"/>
                </a:solidFill>
                <a:effectLst/>
                <a:latin typeface="Arial"/>
                <a:ea typeface="+mn-ea"/>
                <a:cs typeface="+mn-cs"/>
              </a:rPr>
            </a:br>
            <a:r>
              <a:rPr lang="de-DE" sz="1200" kern="1200" noProof="0" dirty="0">
                <a:solidFill>
                  <a:schemeClr val="tx1"/>
                </a:solidFill>
                <a:effectLst/>
                <a:latin typeface="Arial"/>
                <a:ea typeface="+mn-ea"/>
                <a:cs typeface="+mn-cs"/>
              </a:rPr>
              <a:t>Weitere Hinweise und Informationen zum Markenrecht finden Sie unter </a:t>
            </a:r>
            <a:r>
              <a:rPr lang="de-DE" sz="1200" kern="1200" noProof="0" dirty="0">
                <a:solidFill>
                  <a:schemeClr val="tx1"/>
                </a:solidFill>
                <a:effectLst/>
                <a:latin typeface="Arial"/>
                <a:ea typeface="+mn-ea"/>
                <a:cs typeface="+mn-cs"/>
                <a:hlinkClick r:id="rId2"/>
              </a:rPr>
              <a:t>http://global.sap.com/corporate-de/legal/copyright/index.epx</a:t>
            </a:r>
            <a:r>
              <a:rPr lang="de-DE" sz="1200" kern="1200" noProof="0" dirty="0">
                <a:solidFill>
                  <a:schemeClr val="tx1"/>
                </a:solidFill>
                <a:effectLst/>
                <a:latin typeface="Arial"/>
                <a:ea typeface="+mn-ea"/>
                <a:cs typeface="+mn-cs"/>
              </a:rPr>
              <a:t>.</a:t>
            </a:r>
          </a:p>
          <a:p>
            <a:pPr>
              <a:spcBef>
                <a:spcPts val="1200"/>
              </a:spcBef>
            </a:pPr>
            <a:r>
              <a:rPr lang="de-DE" sz="1200" kern="1200" noProof="0" dirty="0">
                <a:solidFill>
                  <a:schemeClr val="tx1"/>
                </a:solidFill>
                <a:effectLst/>
                <a:latin typeface="Arial"/>
                <a:ea typeface="+mn-ea"/>
                <a:cs typeface="+mn-cs"/>
              </a:rPr>
              <a:t>Die von </a:t>
            </a:r>
            <a:r>
              <a:rPr lang="en-US" sz="1200" kern="1200" dirty="0">
                <a:solidFill>
                  <a:schemeClr val="tx1"/>
                </a:solidFill>
                <a:latin typeface="Arial"/>
                <a:ea typeface="MS PGothic" pitchFamily="34" charset="-128"/>
                <a:cs typeface="+mn-cs"/>
              </a:rPr>
              <a:t>SAP SE </a:t>
            </a:r>
            <a:r>
              <a:rPr lang="de-DE" sz="1200" kern="1200" noProof="0" dirty="0">
                <a:solidFill>
                  <a:schemeClr val="tx1"/>
                </a:solidFill>
                <a:effectLst/>
                <a:latin typeface="Arial"/>
                <a:ea typeface="+mn-ea"/>
                <a:cs typeface="+mn-cs"/>
              </a:rPr>
              <a:t>oder deren Vertriebsfirmen angebotenen Softwareprodukte können Softwarekomponenten auch anderer Softwarehersteller enthalten.</a:t>
            </a:r>
          </a:p>
          <a:p>
            <a:pPr>
              <a:spcBef>
                <a:spcPts val="1200"/>
              </a:spcBef>
            </a:pPr>
            <a:r>
              <a:rPr lang="de-DE" sz="1200" kern="1200" noProof="0" dirty="0">
                <a:solidFill>
                  <a:schemeClr val="tx1"/>
                </a:solidFill>
                <a:effectLst/>
                <a:latin typeface="Arial"/>
                <a:ea typeface="+mn-ea"/>
                <a:cs typeface="+mn-cs"/>
              </a:rPr>
              <a:t>Produkte können länderspezifische Unterschiede aufweisen.</a:t>
            </a:r>
          </a:p>
          <a:p>
            <a:pPr>
              <a:spcBef>
                <a:spcPts val="1200"/>
              </a:spcBef>
            </a:pPr>
            <a:r>
              <a:rPr lang="de-DE" sz="1200" kern="1200" noProof="0" dirty="0">
                <a:solidFill>
                  <a:schemeClr val="tx1"/>
                </a:solidFill>
                <a:effectLst/>
                <a:latin typeface="Arial"/>
                <a:ea typeface="+mn-ea"/>
                <a:cs typeface="+mn-cs"/>
              </a:rPr>
              <a:t>Die vorliegenden Unterlagen werden von der </a:t>
            </a:r>
            <a:r>
              <a:rPr lang="en-US" sz="1200" kern="1200" dirty="0">
                <a:solidFill>
                  <a:schemeClr val="tx1"/>
                </a:solidFill>
                <a:latin typeface="Arial"/>
                <a:ea typeface="MS PGothic" pitchFamily="34" charset="-128"/>
                <a:cs typeface="+mn-cs"/>
              </a:rPr>
              <a:t>SAP SE </a:t>
            </a:r>
            <a:r>
              <a:rPr lang="de-DE" sz="1200" kern="1200" noProof="0" dirty="0">
                <a:solidFill>
                  <a:schemeClr val="tx1"/>
                </a:solidFill>
                <a:effectLst/>
                <a:latin typeface="Arial"/>
                <a:ea typeface="+mn-ea"/>
                <a:cs typeface="+mn-cs"/>
              </a:rPr>
              <a:t>oder einem SAP-Konzernunternehmen bereitgestellt und dienen ausschließlich zu Informations-zwecken. </a:t>
            </a:r>
            <a:br>
              <a:rPr lang="de-DE" sz="1200" kern="1200" noProof="0" dirty="0">
                <a:solidFill>
                  <a:schemeClr val="tx1"/>
                </a:solidFill>
                <a:effectLst/>
                <a:latin typeface="Arial"/>
                <a:ea typeface="+mn-ea"/>
                <a:cs typeface="+mn-cs"/>
              </a:rPr>
            </a:br>
            <a:r>
              <a:rPr lang="de-DE" sz="1200" kern="1200" noProof="0" dirty="0">
                <a:solidFill>
                  <a:schemeClr val="tx1"/>
                </a:solidFill>
                <a:effectLst/>
                <a:latin typeface="Arial"/>
                <a:ea typeface="+mn-ea"/>
                <a:cs typeface="+mn-cs"/>
              </a:rPr>
              <a:t>Die </a:t>
            </a:r>
            <a:r>
              <a:rPr lang="en-US" sz="1200" kern="1200" dirty="0">
                <a:solidFill>
                  <a:schemeClr val="tx1"/>
                </a:solidFill>
                <a:latin typeface="Arial"/>
                <a:ea typeface="MS PGothic" pitchFamily="34" charset="-128"/>
                <a:cs typeface="+mn-cs"/>
              </a:rPr>
              <a:t>SAP SE </a:t>
            </a:r>
            <a:r>
              <a:rPr lang="de-DE" sz="1200" kern="1200" noProof="0" dirty="0">
                <a:solidFill>
                  <a:schemeClr val="tx1"/>
                </a:solidFill>
                <a:effectLst/>
                <a:latin typeface="Arial"/>
                <a:ea typeface="+mn-ea"/>
                <a:cs typeface="+mn-cs"/>
              </a:rPr>
              <a:t>oder ihre Konzernunternehmen übernehmen keinerlei Haftung oder Gewährleistung für Fehler oder Unvollständigkeiten in </a:t>
            </a:r>
            <a:r>
              <a:rPr lang="de-DE" sz="1200" kern="1200" baseline="0" noProof="0" dirty="0">
                <a:solidFill>
                  <a:schemeClr val="tx1"/>
                </a:solidFill>
                <a:effectLst/>
                <a:latin typeface="Arial"/>
                <a:ea typeface="+mn-ea"/>
                <a:cs typeface="+mn-cs"/>
              </a:rPr>
              <a:t> </a:t>
            </a:r>
            <a:r>
              <a:rPr lang="de-DE" sz="1200" kern="1200" noProof="0" dirty="0">
                <a:solidFill>
                  <a:schemeClr val="tx1"/>
                </a:solidFill>
                <a:effectLst/>
                <a:latin typeface="Arial"/>
                <a:ea typeface="+mn-ea"/>
                <a:cs typeface="+mn-cs"/>
              </a:rPr>
              <a:t>dieser Publikation. </a:t>
            </a:r>
            <a:br>
              <a:rPr lang="de-DE" sz="1200" kern="1200" noProof="0" dirty="0">
                <a:solidFill>
                  <a:schemeClr val="tx1"/>
                </a:solidFill>
                <a:effectLst/>
                <a:latin typeface="Arial"/>
                <a:ea typeface="+mn-ea"/>
                <a:cs typeface="+mn-cs"/>
              </a:rPr>
            </a:br>
            <a:r>
              <a:rPr lang="de-DE" sz="1200" kern="1200" noProof="0" dirty="0">
                <a:solidFill>
                  <a:schemeClr val="tx1"/>
                </a:solidFill>
                <a:effectLst/>
                <a:latin typeface="Arial"/>
                <a:ea typeface="+mn-ea"/>
                <a:cs typeface="+mn-cs"/>
              </a:rPr>
              <a:t>Die </a:t>
            </a:r>
            <a:r>
              <a:rPr lang="en-US" sz="1200" kern="1200" dirty="0">
                <a:solidFill>
                  <a:schemeClr val="tx1"/>
                </a:solidFill>
                <a:latin typeface="Arial"/>
                <a:ea typeface="MS PGothic" pitchFamily="34" charset="-128"/>
                <a:cs typeface="+mn-cs"/>
              </a:rPr>
              <a:t>SAP SE </a:t>
            </a:r>
            <a:r>
              <a:rPr lang="de-DE" sz="1200" kern="1200" noProof="0" dirty="0">
                <a:solidFill>
                  <a:schemeClr val="tx1"/>
                </a:solidFill>
                <a:effectLst/>
                <a:latin typeface="Arial"/>
                <a:ea typeface="+mn-ea"/>
                <a:cs typeface="+mn-cs"/>
              </a:rPr>
              <a:t>oder ein SAP-Konzernunternehmen steht lediglich für Produkte und Dienstleistungen nach der Maßgabe ein, die in der Vereinbarung über die jeweiligen Produkte und Dienstleistungen ausdrücklich geregelt ist. Keine der hierin enthaltenen Informationen ist als zusätzliche Garantie zu interpretieren. 	 </a:t>
            </a:r>
          </a:p>
          <a:p>
            <a:pPr>
              <a:spcBef>
                <a:spcPts val="1200"/>
              </a:spcBef>
            </a:pPr>
            <a:r>
              <a:rPr lang="de-DE" sz="1200" kern="1200" noProof="0" dirty="0">
                <a:solidFill>
                  <a:schemeClr val="tx1"/>
                </a:solidFill>
                <a:effectLst/>
                <a:latin typeface="Arial"/>
                <a:ea typeface="+mn-ea"/>
                <a:cs typeface="+mn-cs"/>
              </a:rPr>
              <a:t>Insbesondere sind die </a:t>
            </a:r>
            <a:r>
              <a:rPr lang="en-US" sz="1200" kern="1200" dirty="0">
                <a:solidFill>
                  <a:schemeClr val="tx1"/>
                </a:solidFill>
                <a:latin typeface="Arial"/>
                <a:ea typeface="MS PGothic" pitchFamily="34" charset="-128"/>
                <a:cs typeface="+mn-cs"/>
              </a:rPr>
              <a:t>SAP SE </a:t>
            </a:r>
            <a:r>
              <a:rPr lang="de-DE" sz="1200" kern="1200" noProof="0" dirty="0">
                <a:solidFill>
                  <a:schemeClr val="tx1"/>
                </a:solidFill>
                <a:effectLst/>
                <a:latin typeface="Arial"/>
                <a:ea typeface="+mn-ea"/>
                <a:cs typeface="+mn-cs"/>
              </a:rPr>
              <a:t>oder ihre Konzernunternehmen in keiner Weise verpflichtet, in dieser Publikation oder einer zugehörigen Präsentation dargestellte Geschäftsabläufe zu verfolgen oder hierin wiedergegebene Funktionen zu entwickeln oder zu veröffentlichen. Diese Publikation oder eine zugehörige Präsentation, die Strategie und etwaige künftige Entwicklungen, Produkte und/oder Plattformen der </a:t>
            </a:r>
            <a:r>
              <a:rPr lang="en-US" sz="1200" kern="1200" dirty="0">
                <a:solidFill>
                  <a:schemeClr val="tx1"/>
                </a:solidFill>
                <a:latin typeface="Arial"/>
                <a:ea typeface="MS PGothic" pitchFamily="34" charset="-128"/>
                <a:cs typeface="+mn-cs"/>
              </a:rPr>
              <a:t>SAP SE </a:t>
            </a:r>
            <a:r>
              <a:rPr lang="de-DE" sz="1200" kern="1200" noProof="0" dirty="0">
                <a:solidFill>
                  <a:schemeClr val="tx1"/>
                </a:solidFill>
                <a:effectLst/>
                <a:latin typeface="Arial"/>
                <a:ea typeface="+mn-ea"/>
                <a:cs typeface="+mn-cs"/>
              </a:rPr>
              <a:t>oder ihrer Konzernunternehmen können von der </a:t>
            </a:r>
            <a:r>
              <a:rPr lang="en-US" sz="1200" kern="1200" dirty="0">
                <a:solidFill>
                  <a:schemeClr val="tx1"/>
                </a:solidFill>
                <a:latin typeface="Arial"/>
                <a:ea typeface="MS PGothic" pitchFamily="34" charset="-128"/>
                <a:cs typeface="+mn-cs"/>
              </a:rPr>
              <a:t>SAP SE </a:t>
            </a:r>
            <a:r>
              <a:rPr lang="de-DE" sz="1200" kern="1200" noProof="0" dirty="0">
                <a:solidFill>
                  <a:schemeClr val="tx1"/>
                </a:solidFill>
                <a:effectLst/>
                <a:latin typeface="Arial"/>
                <a:ea typeface="+mn-ea"/>
                <a:cs typeface="+mn-cs"/>
              </a:rPr>
              <a:t>oder ihren Konzernunternehmen jederzeit und ohne Angabe von Gründen unangekündigt geändert werden. </a:t>
            </a:r>
            <a:br>
              <a:rPr lang="de-DE" sz="1200" kern="1200" noProof="0" dirty="0">
                <a:solidFill>
                  <a:schemeClr val="tx1"/>
                </a:solidFill>
                <a:effectLst/>
                <a:latin typeface="Arial"/>
                <a:ea typeface="+mn-ea"/>
                <a:cs typeface="+mn-cs"/>
              </a:rPr>
            </a:br>
            <a:r>
              <a:rPr lang="de-DE" sz="1200" kern="1200" noProof="0" dirty="0">
                <a:solidFill>
                  <a:schemeClr val="tx1"/>
                </a:solidFill>
                <a:effectLst/>
                <a:latin typeface="Arial"/>
                <a:ea typeface="+mn-ea"/>
                <a:cs typeface="+mn-cs"/>
              </a:rPr>
              <a:t>Die in dieser Publikation enthaltenen Informationen stellen keine Zusage, kein Versprechen und keine rechtliche Verpflichtung zur Lieferung von Material, Code oder Funktionen dar. Sämtliche vorausschauenden Aussagen unterliegen unterschiedlichen Risiken und Unsicherheiten, durch die die tatsächlichen Ergebnisse von den Erwartungen abweichen können. Die vorausschauenden Aussagen geben die Sicht zu dem Zeitpunkt wieder, zu dem sie getätigt wurden. Dem Leser wird empfohlen, diesen Aussagen kein übertriebenes Vertrauen zu schenken und sich bei Kaufentscheidungen nicht auf sie zu stützen.</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 shor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3999" y="324075"/>
            <a:ext cx="11547325" cy="923330"/>
          </a:xfrm>
        </p:spPr>
        <p:txBody>
          <a:bodyPr anchor="t" anchorCtr="0">
            <a:noAutofit/>
          </a:bodyPr>
          <a:lstStyle>
            <a:lvl1pPr>
              <a:defRPr sz="6000">
                <a:solidFill>
                  <a:schemeClr val="tx1"/>
                </a:solidFill>
              </a:defRPr>
            </a:lvl1pPr>
          </a:lstStyle>
          <a:p>
            <a:r>
              <a:rPr lang="en-US" dirty="0"/>
              <a:t>Short Presentation Title</a:t>
            </a:r>
          </a:p>
        </p:txBody>
      </p:sp>
      <p:sp>
        <p:nvSpPr>
          <p:cNvPr id="6" name="Subtitle 2"/>
          <p:cNvSpPr>
            <a:spLocks noGrp="1"/>
          </p:cNvSpPr>
          <p:nvPr>
            <p:ph type="subTitle" idx="1" hasCustomPrompt="1"/>
          </p:nvPr>
        </p:nvSpPr>
        <p:spPr bwMode="gray">
          <a:xfrm>
            <a:off x="324000" y="1500218"/>
            <a:ext cx="11257200" cy="584775"/>
          </a:xfrm>
        </p:spPr>
        <p:txBody>
          <a:bodyPr anchor="t" anchorCtr="0">
            <a:noAutofit/>
          </a:bodyPr>
          <a:lstStyle>
            <a:lvl1pPr marL="0" marR="0" indent="0" algn="l" defTabSz="1088776" rtl="0" eaLnBrk="1" fontAlgn="auto" latinLnBrk="0" hangingPunct="1">
              <a:lnSpc>
                <a:spcPct val="100000"/>
              </a:lnSpc>
              <a:spcBef>
                <a:spcPts val="0"/>
              </a:spcBef>
              <a:spcAft>
                <a:spcPts val="0"/>
              </a:spcAft>
              <a:buClr>
                <a:schemeClr val="accent1"/>
              </a:buClr>
              <a:buSzPct val="80000"/>
              <a:buFontTx/>
              <a:buNone/>
              <a:tabLst/>
              <a:defRPr sz="2000" b="0">
                <a:solidFill>
                  <a:sysClr val="windowText" lastClr="000000"/>
                </a:solidFill>
              </a:defRPr>
            </a:lvl1pPr>
            <a:lvl2pPr marL="544388" indent="0" algn="ctr">
              <a:buNone/>
              <a:defRPr>
                <a:solidFill>
                  <a:schemeClr val="tx1">
                    <a:tint val="75000"/>
                  </a:schemeClr>
                </a:solidFill>
              </a:defRPr>
            </a:lvl2pPr>
            <a:lvl3pPr marL="1088776" indent="0" algn="ctr">
              <a:buNone/>
              <a:defRPr>
                <a:solidFill>
                  <a:schemeClr val="tx1">
                    <a:tint val="75000"/>
                  </a:schemeClr>
                </a:solidFill>
              </a:defRPr>
            </a:lvl3pPr>
            <a:lvl4pPr marL="1633164" indent="0" algn="ctr">
              <a:buNone/>
              <a:defRPr>
                <a:solidFill>
                  <a:schemeClr val="tx1">
                    <a:tint val="75000"/>
                  </a:schemeClr>
                </a:solidFill>
              </a:defRPr>
            </a:lvl4pPr>
            <a:lvl5pPr marL="2177552" indent="0" algn="ctr">
              <a:buNone/>
              <a:defRPr>
                <a:solidFill>
                  <a:schemeClr val="tx1">
                    <a:tint val="75000"/>
                  </a:schemeClr>
                </a:solidFill>
              </a:defRPr>
            </a:lvl5pPr>
            <a:lvl6pPr marL="2721940" indent="0" algn="ctr">
              <a:buNone/>
              <a:defRPr>
                <a:solidFill>
                  <a:schemeClr val="tx1">
                    <a:tint val="75000"/>
                  </a:schemeClr>
                </a:solidFill>
              </a:defRPr>
            </a:lvl6pPr>
            <a:lvl7pPr marL="3266328" indent="0" algn="ctr">
              <a:buNone/>
              <a:defRPr>
                <a:solidFill>
                  <a:schemeClr val="tx1">
                    <a:tint val="75000"/>
                  </a:schemeClr>
                </a:solidFill>
              </a:defRPr>
            </a:lvl7pPr>
            <a:lvl8pPr marL="3810716" indent="0" algn="ctr">
              <a:buNone/>
              <a:defRPr>
                <a:solidFill>
                  <a:schemeClr val="tx1">
                    <a:tint val="75000"/>
                  </a:schemeClr>
                </a:solidFill>
              </a:defRPr>
            </a:lvl8pPr>
            <a:lvl9pPr marL="4355104" indent="0" algn="ctr">
              <a:buNone/>
              <a:defRPr>
                <a:solidFill>
                  <a:schemeClr val="tx1">
                    <a:tint val="75000"/>
                  </a:schemeClr>
                </a:solidFill>
              </a:defRPr>
            </a:lvl9pPr>
          </a:lstStyle>
          <a:p>
            <a:r>
              <a:rPr lang="en-US" dirty="0"/>
              <a:t>Speaker’s Name/Department (delete if not needed)</a:t>
            </a:r>
            <a:br>
              <a:rPr lang="en-US" dirty="0"/>
            </a:br>
            <a:r>
              <a:rPr lang="en-US" dirty="0"/>
              <a:t>Month 00, 2014</a:t>
            </a:r>
          </a:p>
        </p:txBody>
      </p:sp>
      <p:pic>
        <p:nvPicPr>
          <p:cNvPr id="7" name="Picture 6" descr="SAP_grad_R_pref.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25438" y="6083725"/>
            <a:ext cx="913247" cy="453600"/>
          </a:xfrm>
          <a:prstGeom prst="rect">
            <a:avLst/>
          </a:prstGeom>
          <a:noFill/>
          <a:ln>
            <a:noFill/>
          </a:ln>
        </p:spPr>
      </p:pic>
      <p:sp>
        <p:nvSpPr>
          <p:cNvPr id="5" name="Rectangle 4"/>
          <p:cNvSpPr/>
          <p:nvPr userDrawn="1"/>
        </p:nvSpPr>
        <p:spPr bwMode="gray">
          <a:xfrm>
            <a:off x="324000" y="0"/>
            <a:ext cx="11545200" cy="162038"/>
          </a:xfrm>
          <a:prstGeom prst="rect">
            <a:avLst/>
          </a:prstGeom>
          <a:solidFill>
            <a:schemeClr val="accent1"/>
          </a:solidFill>
          <a:ln w="9525" algn="ctr">
            <a:noFill/>
            <a:miter lim="800000"/>
            <a:headEnd/>
            <a:tailEnd/>
          </a:ln>
        </p:spPr>
        <p:txBody>
          <a:bodyPr lIns="107163" tIns="85730" rIns="107163" bIns="85730" rtlCol="0" anchor="ctr"/>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sz="1900" b="0" i="0" u="none" strike="noStrike" kern="0" cap="none" spc="0" normalizeH="0" baseline="0" noProof="0" dirty="0" err="1">
              <a:ln>
                <a:noFill/>
              </a:ln>
              <a:effectLst/>
              <a:uLnTx/>
              <a:uFillTx/>
              <a:ea typeface="Arial Unicode MS" pitchFamily="34" charset="-128"/>
              <a:cs typeface="Arial Unicode MS" pitchFamily="34" charset="-128"/>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 two lines">
    <p:bg>
      <p:bgRef idx="1001">
        <a:schemeClr val="bg1"/>
      </p:bgRef>
    </p:bg>
    <p:spTree>
      <p:nvGrpSpPr>
        <p:cNvPr id="1" name=""/>
        <p:cNvGrpSpPr/>
        <p:nvPr/>
      </p:nvGrpSpPr>
      <p:grpSpPr>
        <a:xfrm>
          <a:off x="0" y="0"/>
          <a:ext cx="0" cy="0"/>
          <a:chOff x="0" y="0"/>
          <a:chExt cx="0" cy="0"/>
        </a:xfrm>
      </p:grpSpPr>
      <p:sp>
        <p:nvSpPr>
          <p:cNvPr id="6" name="Subtitle 2"/>
          <p:cNvSpPr>
            <a:spLocks noGrp="1"/>
          </p:cNvSpPr>
          <p:nvPr>
            <p:ph type="subTitle" idx="1" hasCustomPrompt="1"/>
          </p:nvPr>
        </p:nvSpPr>
        <p:spPr bwMode="gray">
          <a:xfrm>
            <a:off x="324000" y="1500218"/>
            <a:ext cx="11257200" cy="584775"/>
          </a:xfrm>
        </p:spPr>
        <p:txBody>
          <a:bodyPr anchor="t" anchorCtr="0">
            <a:noAutofit/>
          </a:bodyPr>
          <a:lstStyle>
            <a:lvl1pPr marL="0" marR="0" indent="0" algn="l" defTabSz="1088776" rtl="0" eaLnBrk="1" fontAlgn="auto" latinLnBrk="0" hangingPunct="1">
              <a:lnSpc>
                <a:spcPct val="100000"/>
              </a:lnSpc>
              <a:spcBef>
                <a:spcPts val="0"/>
              </a:spcBef>
              <a:spcAft>
                <a:spcPts val="0"/>
              </a:spcAft>
              <a:buClr>
                <a:schemeClr val="accent1"/>
              </a:buClr>
              <a:buSzPct val="80000"/>
              <a:buFontTx/>
              <a:buNone/>
              <a:tabLst/>
              <a:defRPr sz="2000" b="0">
                <a:solidFill>
                  <a:sysClr val="windowText" lastClr="000000"/>
                </a:solidFill>
              </a:defRPr>
            </a:lvl1pPr>
            <a:lvl2pPr marL="544388" indent="0" algn="ctr">
              <a:buNone/>
              <a:defRPr>
                <a:solidFill>
                  <a:schemeClr val="tx1">
                    <a:tint val="75000"/>
                  </a:schemeClr>
                </a:solidFill>
              </a:defRPr>
            </a:lvl2pPr>
            <a:lvl3pPr marL="1088776" indent="0" algn="ctr">
              <a:buNone/>
              <a:defRPr>
                <a:solidFill>
                  <a:schemeClr val="tx1">
                    <a:tint val="75000"/>
                  </a:schemeClr>
                </a:solidFill>
              </a:defRPr>
            </a:lvl3pPr>
            <a:lvl4pPr marL="1633164" indent="0" algn="ctr">
              <a:buNone/>
              <a:defRPr>
                <a:solidFill>
                  <a:schemeClr val="tx1">
                    <a:tint val="75000"/>
                  </a:schemeClr>
                </a:solidFill>
              </a:defRPr>
            </a:lvl4pPr>
            <a:lvl5pPr marL="2177552" indent="0" algn="ctr">
              <a:buNone/>
              <a:defRPr>
                <a:solidFill>
                  <a:schemeClr val="tx1">
                    <a:tint val="75000"/>
                  </a:schemeClr>
                </a:solidFill>
              </a:defRPr>
            </a:lvl5pPr>
            <a:lvl6pPr marL="2721940" indent="0" algn="ctr">
              <a:buNone/>
              <a:defRPr>
                <a:solidFill>
                  <a:schemeClr val="tx1">
                    <a:tint val="75000"/>
                  </a:schemeClr>
                </a:solidFill>
              </a:defRPr>
            </a:lvl6pPr>
            <a:lvl7pPr marL="3266328" indent="0" algn="ctr">
              <a:buNone/>
              <a:defRPr>
                <a:solidFill>
                  <a:schemeClr val="tx1">
                    <a:tint val="75000"/>
                  </a:schemeClr>
                </a:solidFill>
              </a:defRPr>
            </a:lvl7pPr>
            <a:lvl8pPr marL="3810716" indent="0" algn="ctr">
              <a:buNone/>
              <a:defRPr>
                <a:solidFill>
                  <a:schemeClr val="tx1">
                    <a:tint val="75000"/>
                  </a:schemeClr>
                </a:solidFill>
              </a:defRPr>
            </a:lvl8pPr>
            <a:lvl9pPr marL="4355104" indent="0" algn="ctr">
              <a:buNone/>
              <a:defRPr>
                <a:solidFill>
                  <a:schemeClr val="tx1">
                    <a:tint val="75000"/>
                  </a:schemeClr>
                </a:solidFill>
              </a:defRPr>
            </a:lvl9pPr>
          </a:lstStyle>
          <a:p>
            <a:r>
              <a:rPr lang="en-US" dirty="0"/>
              <a:t>Speaker’s Name/Department (delete if not needed)</a:t>
            </a:r>
            <a:br>
              <a:rPr lang="en-US" dirty="0"/>
            </a:br>
            <a:r>
              <a:rPr lang="en-US" dirty="0"/>
              <a:t>Month 00, 2014</a:t>
            </a:r>
          </a:p>
        </p:txBody>
      </p:sp>
      <p:sp>
        <p:nvSpPr>
          <p:cNvPr id="9" name="Title 1"/>
          <p:cNvSpPr>
            <a:spLocks noGrp="1"/>
          </p:cNvSpPr>
          <p:nvPr>
            <p:ph type="ctrTitle" hasCustomPrompt="1"/>
          </p:nvPr>
        </p:nvSpPr>
        <p:spPr bwMode="gray">
          <a:xfrm>
            <a:off x="323999" y="324075"/>
            <a:ext cx="11547325" cy="1107996"/>
          </a:xfrm>
        </p:spPr>
        <p:txBody>
          <a:bodyPr anchor="t" anchorCtr="0">
            <a:noAutofit/>
          </a:bodyPr>
          <a:lstStyle>
            <a:lvl1pPr>
              <a:defRPr sz="3600">
                <a:solidFill>
                  <a:sysClr val="windowText" lastClr="000000"/>
                </a:solidFill>
                <a:latin typeface="+mj-lt"/>
              </a:defRPr>
            </a:lvl1pPr>
          </a:lstStyle>
          <a:p>
            <a:r>
              <a:rPr lang="en-US" sz="3600" dirty="0"/>
              <a:t>Alternate Presentation Title</a:t>
            </a:r>
            <a:br>
              <a:rPr lang="en-US" sz="3600" dirty="0"/>
            </a:br>
            <a:r>
              <a:rPr lang="en-US" sz="3600" dirty="0"/>
              <a:t>Breaks to Two Lines</a:t>
            </a:r>
            <a:endParaRPr lang="en-US" dirty="0"/>
          </a:p>
        </p:txBody>
      </p:sp>
      <p:pic>
        <p:nvPicPr>
          <p:cNvPr id="7" name="Picture 6" descr="SAP_grad_R_pref.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25438" y="6083725"/>
            <a:ext cx="913247" cy="453600"/>
          </a:xfrm>
          <a:prstGeom prst="rect">
            <a:avLst/>
          </a:prstGeom>
          <a:noFill/>
          <a:ln>
            <a:noFill/>
          </a:ln>
        </p:spPr>
      </p:pic>
      <p:sp>
        <p:nvSpPr>
          <p:cNvPr id="5" name="Rectangle 4"/>
          <p:cNvSpPr/>
          <p:nvPr userDrawn="1"/>
        </p:nvSpPr>
        <p:spPr bwMode="gray">
          <a:xfrm>
            <a:off x="324000" y="0"/>
            <a:ext cx="11545200" cy="162038"/>
          </a:xfrm>
          <a:prstGeom prst="rect">
            <a:avLst/>
          </a:prstGeom>
          <a:solidFill>
            <a:schemeClr val="accent1"/>
          </a:solidFill>
          <a:ln w="9525" algn="ctr">
            <a:noFill/>
            <a:miter lim="800000"/>
            <a:headEnd/>
            <a:tailEnd/>
          </a:ln>
        </p:spPr>
        <p:txBody>
          <a:bodyPr lIns="107163" tIns="85730" rIns="107163" bIns="85730" rtlCol="0" anchor="ctr"/>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sz="1900" b="0" i="0" u="none" strike="noStrike" kern="0" cap="none" spc="0" normalizeH="0" baseline="0" noProof="0" dirty="0" err="1">
              <a:ln>
                <a:noFill/>
              </a:ln>
              <a:effectLst/>
              <a:uLnTx/>
              <a:uFillTx/>
              <a:ea typeface="Arial Unicode MS" pitchFamily="34" charset="-128"/>
              <a:cs typeface="Arial Unicode MS" pitchFamily="34" charset="-128"/>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Page">
    <p:bg bwMode="gray">
      <p:bgRef idx="1001">
        <a:schemeClr val="bg1"/>
      </p:bgRef>
    </p:bg>
    <p:spTree>
      <p:nvGrpSpPr>
        <p:cNvPr id="1" name=""/>
        <p:cNvGrpSpPr/>
        <p:nvPr/>
      </p:nvGrpSpPr>
      <p:grpSpPr>
        <a:xfrm>
          <a:off x="0" y="0"/>
          <a:ext cx="0" cy="0"/>
          <a:chOff x="0" y="0"/>
          <a:chExt cx="0" cy="0"/>
        </a:xfrm>
      </p:grpSpPr>
      <p:sp>
        <p:nvSpPr>
          <p:cNvPr id="9" name="Rectangle 8"/>
          <p:cNvSpPr/>
          <p:nvPr userDrawn="1"/>
        </p:nvSpPr>
        <p:spPr bwMode="gray">
          <a:xfrm>
            <a:off x="324000" y="0"/>
            <a:ext cx="11545200" cy="2296057"/>
          </a:xfrm>
          <a:prstGeom prst="rect">
            <a:avLst/>
          </a:prstGeom>
          <a:solidFill>
            <a:schemeClr val="accent1"/>
          </a:solidFill>
          <a:ln w="9525" algn="ctr">
            <a:noFill/>
            <a:miter lim="800000"/>
            <a:headEnd/>
            <a:tailEnd/>
          </a:ln>
        </p:spPr>
        <p:txBody>
          <a:bodyPr lIns="107163" tIns="85730" rIns="107163" bIns="85730" rtlCol="0" anchor="ctr"/>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sz="19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2" name="Title 1"/>
          <p:cNvSpPr>
            <a:spLocks noGrp="1"/>
          </p:cNvSpPr>
          <p:nvPr>
            <p:ph type="ctrTitle" hasCustomPrompt="1"/>
          </p:nvPr>
        </p:nvSpPr>
        <p:spPr bwMode="gray">
          <a:xfrm>
            <a:off x="324000" y="2444966"/>
            <a:ext cx="11545200" cy="923330"/>
          </a:xfrm>
        </p:spPr>
        <p:txBody>
          <a:bodyPr anchor="t" anchorCtr="0">
            <a:noAutofit/>
          </a:bodyPr>
          <a:lstStyle>
            <a:lvl1pPr>
              <a:defRPr sz="6000">
                <a:solidFill>
                  <a:schemeClr val="tx1"/>
                </a:solidFill>
                <a:latin typeface="+mj-lt"/>
              </a:defRPr>
            </a:lvl1pPr>
          </a:lstStyle>
          <a:p>
            <a:r>
              <a:rPr lang="en-US" dirty="0"/>
              <a:t>Divider page</a:t>
            </a:r>
          </a:p>
        </p:txBody>
      </p:sp>
      <p:sp>
        <p:nvSpPr>
          <p:cNvPr id="93" name="Text Placeholder 92"/>
          <p:cNvSpPr>
            <a:spLocks noGrp="1"/>
          </p:cNvSpPr>
          <p:nvPr>
            <p:ph type="body" sz="quarter" idx="10" hasCustomPrompt="1"/>
          </p:nvPr>
        </p:nvSpPr>
        <p:spPr>
          <a:xfrm>
            <a:off x="324000" y="3507212"/>
            <a:ext cx="11545200" cy="620857"/>
          </a:xfrm>
        </p:spPr>
        <p:txBody>
          <a:bodyPr/>
          <a:lstStyle>
            <a:lvl1pPr>
              <a:spcBef>
                <a:spcPts val="1429"/>
              </a:spcBef>
              <a:defRPr sz="1900" b="0"/>
            </a:lvl1pPr>
          </a:lstStyle>
          <a:p>
            <a:r>
              <a:rPr lang="en-US" dirty="0"/>
              <a:t>Subtitle if needed</a:t>
            </a:r>
          </a:p>
        </p:txBody>
      </p:sp>
      <p:pic>
        <p:nvPicPr>
          <p:cNvPr id="6" name="Picture 5" descr="SAP_grad_R_pref.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25438" y="6083725"/>
            <a:ext cx="913247" cy="453600"/>
          </a:xfrm>
          <a:prstGeom prst="rect">
            <a:avLst/>
          </a:prstGeom>
          <a:noFill/>
          <a:ln>
            <a:noFill/>
          </a:ln>
        </p:spPr>
      </p:pic>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Page with picture">
    <p:bg bwMode="gray">
      <p:bgRef idx="1001">
        <a:schemeClr val="bg1"/>
      </p:bgRef>
    </p:bg>
    <p:spTree>
      <p:nvGrpSpPr>
        <p:cNvPr id="1" name=""/>
        <p:cNvGrpSpPr/>
        <p:nvPr/>
      </p:nvGrpSpPr>
      <p:grpSpPr>
        <a:xfrm>
          <a:off x="0" y="0"/>
          <a:ext cx="0" cy="0"/>
          <a:chOff x="0" y="0"/>
          <a:chExt cx="0" cy="0"/>
        </a:xfrm>
      </p:grpSpPr>
      <p:sp>
        <p:nvSpPr>
          <p:cNvPr id="8" name="Picture Placeholder 7"/>
          <p:cNvSpPr>
            <a:spLocks noGrp="1"/>
          </p:cNvSpPr>
          <p:nvPr>
            <p:ph type="pic" sz="quarter" idx="11"/>
          </p:nvPr>
        </p:nvSpPr>
        <p:spPr>
          <a:xfrm>
            <a:off x="324000" y="162038"/>
            <a:ext cx="11545200" cy="2135294"/>
          </a:xfrm>
          <a:solidFill>
            <a:schemeClr val="bg1">
              <a:lumMod val="95000"/>
            </a:schemeClr>
          </a:solidFill>
        </p:spPr>
        <p:txBody>
          <a:bodyPr tIns="600113" anchor="t" anchorCtr="0"/>
          <a:lstStyle>
            <a:lvl1pPr algn="ctr">
              <a:defRPr b="0"/>
            </a:lvl1pPr>
          </a:lstStyle>
          <a:p>
            <a:r>
              <a:rPr lang="en-US"/>
              <a:t>Click icon to add picture</a:t>
            </a:r>
            <a:endParaRPr lang="en-US" dirty="0"/>
          </a:p>
        </p:txBody>
      </p:sp>
      <p:sp>
        <p:nvSpPr>
          <p:cNvPr id="2" name="Title 1"/>
          <p:cNvSpPr>
            <a:spLocks noGrp="1"/>
          </p:cNvSpPr>
          <p:nvPr>
            <p:ph type="ctrTitle" hasCustomPrompt="1"/>
          </p:nvPr>
        </p:nvSpPr>
        <p:spPr bwMode="gray">
          <a:xfrm>
            <a:off x="324000" y="2444966"/>
            <a:ext cx="11545200" cy="923330"/>
          </a:xfrm>
        </p:spPr>
        <p:txBody>
          <a:bodyPr anchor="t" anchorCtr="0">
            <a:noAutofit/>
          </a:bodyPr>
          <a:lstStyle>
            <a:lvl1pPr>
              <a:defRPr sz="6000">
                <a:solidFill>
                  <a:schemeClr val="tx1"/>
                </a:solidFill>
                <a:latin typeface="+mj-lt"/>
              </a:defRPr>
            </a:lvl1pPr>
          </a:lstStyle>
          <a:p>
            <a:r>
              <a:rPr lang="en-US" dirty="0"/>
              <a:t>Divider page</a:t>
            </a:r>
          </a:p>
        </p:txBody>
      </p:sp>
      <p:sp>
        <p:nvSpPr>
          <p:cNvPr id="12" name="Rectangle 11"/>
          <p:cNvSpPr/>
          <p:nvPr userDrawn="1"/>
        </p:nvSpPr>
        <p:spPr bwMode="gray">
          <a:xfrm>
            <a:off x="324000" y="0"/>
            <a:ext cx="11545200" cy="162038"/>
          </a:xfrm>
          <a:prstGeom prst="rect">
            <a:avLst/>
          </a:prstGeom>
          <a:solidFill>
            <a:schemeClr val="accent1"/>
          </a:solidFill>
          <a:ln w="9525" algn="ctr">
            <a:noFill/>
            <a:miter lim="800000"/>
            <a:headEnd/>
            <a:tailEnd/>
          </a:ln>
        </p:spPr>
        <p:txBody>
          <a:bodyPr lIns="107163" tIns="85730" rIns="107163" bIns="85730" rtlCol="0" anchor="ctr"/>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sz="19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93" name="Text Placeholder 92"/>
          <p:cNvSpPr>
            <a:spLocks noGrp="1"/>
          </p:cNvSpPr>
          <p:nvPr>
            <p:ph type="body" sz="quarter" idx="10" hasCustomPrompt="1"/>
          </p:nvPr>
        </p:nvSpPr>
        <p:spPr>
          <a:xfrm>
            <a:off x="324000" y="3507212"/>
            <a:ext cx="11545200" cy="620857"/>
          </a:xfrm>
        </p:spPr>
        <p:txBody>
          <a:bodyPr/>
          <a:lstStyle>
            <a:lvl1pPr>
              <a:spcBef>
                <a:spcPts val="1429"/>
              </a:spcBef>
              <a:defRPr sz="1900" b="0"/>
            </a:lvl1pPr>
          </a:lstStyle>
          <a:p>
            <a:r>
              <a:rPr lang="en-US" dirty="0"/>
              <a:t>Subtitle if needed</a:t>
            </a:r>
          </a:p>
        </p:txBody>
      </p:sp>
      <p:pic>
        <p:nvPicPr>
          <p:cNvPr id="7" name="Picture 6" descr="SAP_grad_R_pref.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25438" y="6083725"/>
            <a:ext cx="913247" cy="453600"/>
          </a:xfrm>
          <a:prstGeom prst="rect">
            <a:avLst/>
          </a:prstGeom>
          <a:noFill/>
          <a:ln>
            <a:noFill/>
          </a:ln>
        </p:spPr>
      </p:pic>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ontact / Thank You">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324000" y="2444966"/>
            <a:ext cx="11545200" cy="923330"/>
          </a:xfrm>
        </p:spPr>
        <p:txBody>
          <a:bodyPr anchor="t" anchorCtr="0">
            <a:noAutofit/>
          </a:bodyPr>
          <a:lstStyle>
            <a:lvl1pPr>
              <a:defRPr sz="6000">
                <a:solidFill>
                  <a:schemeClr val="tx1"/>
                </a:solidFill>
                <a:latin typeface="+mj-lt"/>
              </a:defRPr>
            </a:lvl1pPr>
          </a:lstStyle>
          <a:p>
            <a:r>
              <a:rPr lang="en-US" dirty="0"/>
              <a:t>Thank you</a:t>
            </a:r>
          </a:p>
        </p:txBody>
      </p:sp>
      <p:sp>
        <p:nvSpPr>
          <p:cNvPr id="12" name="Rectangle 11"/>
          <p:cNvSpPr/>
          <p:nvPr userDrawn="1"/>
        </p:nvSpPr>
        <p:spPr bwMode="gray">
          <a:xfrm>
            <a:off x="324000" y="0"/>
            <a:ext cx="11545200" cy="162038"/>
          </a:xfrm>
          <a:prstGeom prst="rect">
            <a:avLst/>
          </a:prstGeom>
          <a:solidFill>
            <a:schemeClr val="accent1"/>
          </a:solidFill>
          <a:ln w="9525" algn="ctr">
            <a:noFill/>
            <a:miter lim="800000"/>
            <a:headEnd/>
            <a:tailEnd/>
          </a:ln>
        </p:spPr>
        <p:txBody>
          <a:bodyPr lIns="107163" tIns="85730" rIns="107163" bIns="85730" rtlCol="0" anchor="ctr"/>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sz="19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93" name="Text Placeholder 92"/>
          <p:cNvSpPr>
            <a:spLocks noGrp="1"/>
          </p:cNvSpPr>
          <p:nvPr>
            <p:ph type="body" sz="quarter" idx="10" hasCustomPrompt="1"/>
          </p:nvPr>
        </p:nvSpPr>
        <p:spPr>
          <a:xfrm>
            <a:off x="324000" y="4236462"/>
            <a:ext cx="11545200" cy="1846659"/>
          </a:xfrm>
        </p:spPr>
        <p:txBody>
          <a:bodyPr anchor="b" anchorCtr="0">
            <a:noAutofit/>
          </a:bodyPr>
          <a:lstStyle>
            <a:lvl1pPr>
              <a:spcBef>
                <a:spcPts val="0"/>
              </a:spcBef>
              <a:defRPr sz="2000" b="0"/>
            </a:lvl1pPr>
          </a:lstStyle>
          <a:p>
            <a:r>
              <a:rPr lang="en-US" dirty="0"/>
              <a:t>Contact information:</a:t>
            </a:r>
          </a:p>
          <a:p>
            <a:endParaRPr lang="en-US" dirty="0"/>
          </a:p>
          <a:p>
            <a:r>
              <a:rPr lang="en-US" dirty="0"/>
              <a:t>F name MI. L name</a:t>
            </a:r>
          </a:p>
          <a:p>
            <a:r>
              <a:rPr lang="en-US" dirty="0"/>
              <a:t>Title</a:t>
            </a:r>
          </a:p>
          <a:p>
            <a:r>
              <a:rPr lang="en-US" dirty="0"/>
              <a:t>Address</a:t>
            </a:r>
          </a:p>
          <a:p>
            <a:r>
              <a:rPr lang="en-US" dirty="0"/>
              <a:t>Phone number</a:t>
            </a:r>
          </a:p>
        </p:txBody>
      </p:sp>
      <p:pic>
        <p:nvPicPr>
          <p:cNvPr id="175" name="Picture 174" descr="SAP_grad_R_pref.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24000" y="478741"/>
            <a:ext cx="1826494" cy="907200"/>
          </a:xfrm>
          <a:prstGeom prst="rect">
            <a:avLst/>
          </a:prstGeom>
          <a:noFill/>
          <a:ln>
            <a:noFill/>
          </a:ln>
        </p:spPr>
      </p:pic>
      <p:sp>
        <p:nvSpPr>
          <p:cNvPr id="6" name="TextBox 5"/>
          <p:cNvSpPr txBox="1"/>
          <p:nvPr userDrawn="1"/>
        </p:nvSpPr>
        <p:spPr bwMode="black">
          <a:xfrm>
            <a:off x="324000" y="6622344"/>
            <a:ext cx="3775077" cy="153888"/>
          </a:xfrm>
          <a:prstGeom prst="rect">
            <a:avLst/>
          </a:prstGeom>
          <a:noFill/>
        </p:spPr>
        <p:txBody>
          <a:bodyPr wrap="none" lIns="0" tIns="0" rIns="0" bIns="0" rtlCol="0">
            <a:spAutoFit/>
          </a:bodyPr>
          <a:lstStyle/>
          <a:p>
            <a:pPr marL="133200" indent="-133200" algn="l">
              <a:buClr>
                <a:schemeClr val="tx1"/>
              </a:buClr>
              <a:buFont typeface="Arial" pitchFamily="34" charset="0"/>
              <a:buChar char="©"/>
              <a:tabLst/>
            </a:pPr>
            <a:r>
              <a:rPr lang="en-US" sz="1000" noProof="0" dirty="0">
                <a:solidFill>
                  <a:schemeClr val="tx1"/>
                </a:solidFill>
              </a:rPr>
              <a:t>2014 SAP SE or an SAP affiliate company. All rights reserved.</a:t>
            </a:r>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genda">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&lt;Agenda&gt;</a:t>
            </a:r>
          </a:p>
        </p:txBody>
      </p:sp>
      <p:sp>
        <p:nvSpPr>
          <p:cNvPr id="4" name="Text Placeholder 3"/>
          <p:cNvSpPr>
            <a:spLocks noGrp="1"/>
          </p:cNvSpPr>
          <p:nvPr>
            <p:ph type="body" sz="quarter" idx="10" hasCustomPrompt="1"/>
          </p:nvPr>
        </p:nvSpPr>
        <p:spPr>
          <a:xfrm>
            <a:off x="324000" y="1692392"/>
            <a:ext cx="11545200" cy="3832705"/>
          </a:xfrm>
        </p:spPr>
        <p:txBody>
          <a:bodyPr>
            <a:noAutofit/>
          </a:bodyPr>
          <a:lstStyle>
            <a:lvl1pPr marL="0" marR="0" indent="0" algn="l" defTabSz="1088776" rtl="0" eaLnBrk="1" fontAlgn="auto" latinLnBrk="0" hangingPunct="1">
              <a:lnSpc>
                <a:spcPct val="100000"/>
              </a:lnSpc>
              <a:spcBef>
                <a:spcPts val="1200"/>
              </a:spcBef>
              <a:spcAft>
                <a:spcPts val="0"/>
              </a:spcAft>
              <a:buClr>
                <a:schemeClr val="accent1"/>
              </a:buClr>
              <a:buSzPct val="80000"/>
              <a:buFontTx/>
              <a:buNone/>
              <a:tabLst/>
              <a:defRPr sz="2000" b="0"/>
            </a:lvl1pPr>
            <a:lvl2pPr marL="180000" marR="0" indent="-180000" algn="l" defTabSz="1088776" rtl="0" eaLnBrk="1" fontAlgn="auto" latinLnBrk="0" hangingPunct="1">
              <a:lnSpc>
                <a:spcPct val="100000"/>
              </a:lnSpc>
              <a:spcBef>
                <a:spcPts val="600"/>
              </a:spcBef>
              <a:spcAft>
                <a:spcPts val="0"/>
              </a:spcAft>
              <a:buClr>
                <a:schemeClr val="accent1"/>
              </a:buClr>
              <a:buSzPct val="100000"/>
              <a:buFont typeface="Wingdings" pitchFamily="2" charset="2"/>
              <a:buChar char=""/>
              <a:tabLst/>
              <a:defRPr sz="1800"/>
            </a:lvl2pPr>
            <a:lvl3pPr marL="360000" marR="0" indent="-179388" algn="l" defTabSz="1088776" rtl="0" eaLnBrk="1" fontAlgn="auto" latinLnBrk="0" hangingPunct="1">
              <a:lnSpc>
                <a:spcPct val="100000"/>
              </a:lnSpc>
              <a:spcBef>
                <a:spcPts val="400"/>
              </a:spcBef>
              <a:spcAft>
                <a:spcPts val="0"/>
              </a:spcAft>
              <a:buClr>
                <a:schemeClr val="accent2"/>
              </a:buClr>
              <a:buSzPct val="100000"/>
              <a:buFont typeface="Arial" pitchFamily="34" charset="0"/>
              <a:buChar char="–"/>
              <a:tabLst/>
              <a:defRPr sz="1800" baseline="0"/>
            </a:lvl3pPr>
            <a:lvl4pPr marL="540000" marR="0" indent="-180000" algn="l" defTabSz="1088776" rtl="0" eaLnBrk="1" fontAlgn="auto" latinLnBrk="0" hangingPunct="1">
              <a:lnSpc>
                <a:spcPct val="100000"/>
              </a:lnSpc>
              <a:spcBef>
                <a:spcPts val="250"/>
              </a:spcBef>
              <a:spcAft>
                <a:spcPts val="0"/>
              </a:spcAft>
              <a:buClr>
                <a:schemeClr val="accent2"/>
              </a:buClr>
              <a:buSzPct val="100000"/>
              <a:buFont typeface="Courier New" pitchFamily="49" charset="0"/>
              <a:buChar char="o"/>
              <a:tabLst/>
              <a:defRPr sz="1600"/>
            </a:lvl4pPr>
            <a:lvl5pPr>
              <a:buClr>
                <a:schemeClr val="accent2"/>
              </a:buClr>
              <a:buFont typeface="Arial" pitchFamily="34" charset="0"/>
              <a:buChar char="–"/>
              <a:defRPr/>
            </a:lvl5pPr>
          </a:lstStyle>
          <a:p>
            <a:pPr lvl="0"/>
            <a:r>
              <a:rPr lang="en-US" dirty="0"/>
              <a:t>Agenda Item/Divider Headline</a:t>
            </a:r>
          </a:p>
          <a:p>
            <a:pPr lvl="1"/>
            <a:r>
              <a:rPr lang="en-US" dirty="0"/>
              <a:t>Details</a:t>
            </a:r>
          </a:p>
          <a:p>
            <a:pPr lvl="2"/>
            <a:r>
              <a:rPr lang="en-US" dirty="0"/>
              <a:t>Third Level</a:t>
            </a:r>
          </a:p>
          <a:p>
            <a:pPr lvl="3"/>
            <a:r>
              <a:rPr lang="en-US" dirty="0"/>
              <a:t>Fourth Level</a:t>
            </a:r>
          </a:p>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noProof="0" dirty="0"/>
              <a:t>Insert page title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324000" y="324075"/>
            <a:ext cx="11545200" cy="756175"/>
          </a:xfrm>
          <a:prstGeom prst="rect">
            <a:avLst/>
          </a:prstGeom>
        </p:spPr>
        <p:txBody>
          <a:bodyPr vert="horz" lIns="0" tIns="0" rIns="0" bIns="0" rtlCol="0" anchor="ctr" anchorCtr="0">
            <a:noAutofit/>
          </a:bodyPr>
          <a:lstStyle/>
          <a:p>
            <a:r>
              <a:rPr lang="en-US" noProof="0" dirty="0"/>
              <a:t>Insert page title</a:t>
            </a:r>
          </a:p>
        </p:txBody>
      </p:sp>
      <p:sp>
        <p:nvSpPr>
          <p:cNvPr id="3" name="Text Placeholder 2"/>
          <p:cNvSpPr>
            <a:spLocks noGrp="1"/>
          </p:cNvSpPr>
          <p:nvPr>
            <p:ph type="body" idx="1"/>
          </p:nvPr>
        </p:nvSpPr>
        <p:spPr bwMode="gray">
          <a:xfrm>
            <a:off x="324000" y="1691079"/>
            <a:ext cx="11545200" cy="4392042"/>
          </a:xfrm>
          <a:prstGeom prst="rect">
            <a:avLst/>
          </a:prstGeom>
        </p:spPr>
        <p:txBody>
          <a:bodyPr vert="horz" lIns="0" tIns="0" rIns="0" bIns="0" rtlCol="0">
            <a:noAutofit/>
          </a:bodyPr>
          <a:lstStyle/>
          <a:p>
            <a:pPr lvl="0"/>
            <a:r>
              <a:rPr lang="en-US" noProof="0" dirty="0"/>
              <a:t>First level</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33" name="Rectangle 32"/>
          <p:cNvSpPr/>
          <p:nvPr/>
        </p:nvSpPr>
        <p:spPr bwMode="gray">
          <a:xfrm>
            <a:off x="324000" y="0"/>
            <a:ext cx="11545200" cy="162038"/>
          </a:xfrm>
          <a:prstGeom prst="rect">
            <a:avLst/>
          </a:prstGeom>
          <a:solidFill>
            <a:schemeClr val="accent1"/>
          </a:solidFill>
          <a:ln w="9525" algn="ctr">
            <a:noFill/>
            <a:miter lim="800000"/>
            <a:headEnd/>
            <a:tailEnd/>
          </a:ln>
        </p:spPr>
        <p:txBody>
          <a:bodyPr lIns="107163" tIns="85730" rIns="107163" bIns="85730" rtlCol="0" anchor="ctr"/>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sz="1900" b="0" i="0" u="none" strike="noStrike" kern="0" cap="none" spc="0" normalizeH="0" baseline="0" noProof="0" dirty="0" err="1">
              <a:ln>
                <a:noFill/>
              </a:ln>
              <a:effectLst/>
              <a:uLnTx/>
              <a:uFillTx/>
              <a:ea typeface="Arial Unicode MS" pitchFamily="34" charset="-128"/>
              <a:cs typeface="Arial Unicode MS" pitchFamily="34" charset="-128"/>
            </a:endParaRPr>
          </a:p>
        </p:txBody>
      </p:sp>
      <p:cxnSp>
        <p:nvCxnSpPr>
          <p:cNvPr id="8" name="Straight Connector 7"/>
          <p:cNvCxnSpPr/>
          <p:nvPr/>
        </p:nvCxnSpPr>
        <p:spPr>
          <a:xfrm>
            <a:off x="324000" y="1231485"/>
            <a:ext cx="115452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95" name="Rectangle 94"/>
          <p:cNvSpPr/>
          <p:nvPr/>
        </p:nvSpPr>
        <p:spPr bwMode="white">
          <a:xfrm>
            <a:off x="324000" y="6537251"/>
            <a:ext cx="11545200" cy="324075"/>
          </a:xfrm>
          <a:prstGeom prst="rect">
            <a:avLst/>
          </a:prstGeom>
          <a:solidFill>
            <a:schemeClr val="tx1"/>
          </a:solidFill>
          <a:ln w="9525" algn="ctr">
            <a:noFill/>
            <a:miter lim="800000"/>
            <a:headEnd/>
            <a:tailEnd/>
          </a:ln>
        </p:spPr>
        <p:txBody>
          <a:bodyPr lIns="107163" tIns="85730" rIns="107163" bIns="85730" rtlCol="0" anchor="ctr"/>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sz="19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10" name="TextBox 9"/>
          <p:cNvSpPr txBox="1"/>
          <p:nvPr/>
        </p:nvSpPr>
        <p:spPr bwMode="black">
          <a:xfrm>
            <a:off x="324000" y="6622344"/>
            <a:ext cx="3760650" cy="153888"/>
          </a:xfrm>
          <a:prstGeom prst="rect">
            <a:avLst/>
          </a:prstGeom>
          <a:noFill/>
        </p:spPr>
        <p:txBody>
          <a:bodyPr wrap="none" lIns="85730" tIns="0" rIns="0" bIns="0" rtlCol="0">
            <a:spAutoFit/>
          </a:bodyPr>
          <a:lstStyle/>
          <a:p>
            <a:pPr marL="133200" indent="-133200" algn="l">
              <a:buClr>
                <a:schemeClr val="bg1"/>
              </a:buClr>
              <a:buFont typeface="Arial" pitchFamily="34" charset="0"/>
              <a:buChar char="©"/>
              <a:tabLst/>
            </a:pPr>
            <a:r>
              <a:rPr lang="en-US" sz="1000" noProof="0" dirty="0">
                <a:solidFill>
                  <a:schemeClr val="bg1"/>
                </a:solidFill>
              </a:rPr>
              <a:t>2014 SAP SE or an SAP affiliate company. All rights reserved.</a:t>
            </a:r>
          </a:p>
        </p:txBody>
      </p:sp>
      <p:sp>
        <p:nvSpPr>
          <p:cNvPr id="34" name="TextBox 33"/>
          <p:cNvSpPr txBox="1"/>
          <p:nvPr/>
        </p:nvSpPr>
        <p:spPr bwMode="black">
          <a:xfrm>
            <a:off x="11624489" y="6622344"/>
            <a:ext cx="243661" cy="153888"/>
          </a:xfrm>
          <a:prstGeom prst="rect">
            <a:avLst/>
          </a:prstGeom>
          <a:noFill/>
        </p:spPr>
        <p:txBody>
          <a:bodyPr wrap="none" lIns="0" tIns="0" rIns="85730" bIns="0" rtlCol="0">
            <a:spAutoFit/>
          </a:bodyPr>
          <a:lstStyle/>
          <a:p>
            <a:pPr marL="111525" indent="-111525" algn="r">
              <a:buClr>
                <a:schemeClr val="accent2"/>
              </a:buClr>
              <a:buFont typeface="Arial" pitchFamily="34" charset="0"/>
              <a:buNone/>
            </a:pPr>
            <a:fld id="{0BDC132A-5C91-4078-9777-31DA19A62E0A}" type="slidenum">
              <a:rPr lang="en-US" sz="1000" baseline="0" noProof="0" smtClean="0">
                <a:solidFill>
                  <a:schemeClr val="bg1"/>
                </a:solidFill>
              </a:rPr>
              <a:pPr marL="111525" indent="-111525" algn="r">
                <a:buClr>
                  <a:schemeClr val="accent2"/>
                </a:buClr>
                <a:buFont typeface="Arial" pitchFamily="34" charset="0"/>
                <a:buNone/>
              </a:pPr>
              <a:t>‹#›</a:t>
            </a:fld>
            <a:endParaRPr lang="en-US" sz="1000" noProof="0" dirty="0">
              <a:solidFill>
                <a:schemeClr val="bg1"/>
              </a:solidFill>
            </a:endParaRPr>
          </a:p>
        </p:txBody>
      </p:sp>
      <p:sp>
        <p:nvSpPr>
          <p:cNvPr id="5" name="Information_Classification"/>
          <p:cNvSpPr txBox="1"/>
          <p:nvPr userDrawn="1"/>
        </p:nvSpPr>
        <p:spPr>
          <a:xfrm>
            <a:off x="10718800" y="6623893"/>
            <a:ext cx="554639" cy="153888"/>
          </a:xfrm>
          <a:prstGeom prst="rect">
            <a:avLst/>
          </a:prstGeom>
          <a:noFill/>
        </p:spPr>
        <p:txBody>
          <a:bodyPr vert="horz" wrap="none" lIns="0" tIns="0" rIns="0" bIns="0" rtlCol="0">
            <a:spAutoFit/>
          </a:bodyPr>
          <a:lstStyle/>
          <a:p>
            <a:pPr algn="l" fontAlgn="base">
              <a:spcBef>
                <a:spcPts val="600"/>
              </a:spcBef>
              <a:spcAft>
                <a:spcPct val="0"/>
              </a:spcAft>
              <a:buClr>
                <a:srgbClr val="F0AB00"/>
              </a:buClr>
              <a:buSzPct val="80000"/>
            </a:pPr>
            <a:r>
              <a:rPr kumimoji="0" lang="en-GB" sz="1000" b="0" i="0" u="none" kern="0" baseline="0" dirty="0">
                <a:solidFill>
                  <a:srgbClr val="FFFFFF"/>
                </a:solidFill>
                <a:latin typeface="Arial" panose="020B0604020202020204" pitchFamily="34" charset="0"/>
                <a:ea typeface="Arial Unicode MS" pitchFamily="34" charset="-128"/>
                <a:cs typeface="Arial Unicode MS" pitchFamily="34" charset="-128"/>
                <a:sym typeface="Arial" panose="020B0604020202020204" pitchFamily="34" charset="0"/>
              </a:rPr>
              <a:t>Customer</a:t>
            </a:r>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9" r:id="rId3"/>
    <p:sldLayoutId id="2147483708" r:id="rId4"/>
    <p:sldLayoutId id="2147483704" r:id="rId5"/>
    <p:sldLayoutId id="2147483689" r:id="rId6"/>
    <p:sldLayoutId id="2147483702" r:id="rId7"/>
    <p:sldLayoutId id="2147483684" r:id="rId8"/>
    <p:sldLayoutId id="2147483665" r:id="rId9"/>
    <p:sldLayoutId id="2147483683" r:id="rId10"/>
    <p:sldLayoutId id="2147483687" r:id="rId11"/>
    <p:sldLayoutId id="2147483710" r:id="rId12"/>
    <p:sldLayoutId id="2147483686" r:id="rId13"/>
    <p:sldLayoutId id="2147483669" r:id="rId14"/>
    <p:sldLayoutId id="2147483691" r:id="rId15"/>
    <p:sldLayoutId id="2147483688" r:id="rId16"/>
    <p:sldLayoutId id="2147483703" r:id="rId17"/>
    <p:sldLayoutId id="2147483685" r:id="rId18"/>
    <p:sldLayoutId id="2147483692" r:id="rId19"/>
    <p:sldLayoutId id="2147483674" r:id="rId20"/>
    <p:sldLayoutId id="2147483705" r:id="rId21"/>
  </p:sldLayoutIdLst>
  <p:hf hdr="0" ftr="0" dt="0"/>
  <p:txStyles>
    <p:titleStyle>
      <a:lvl1pPr algn="l" defTabSz="1088776" rtl="0" eaLnBrk="1" latinLnBrk="0" hangingPunct="1">
        <a:spcBef>
          <a:spcPct val="0"/>
        </a:spcBef>
        <a:buNone/>
        <a:defRPr sz="2800" b="1" kern="1200">
          <a:solidFill>
            <a:schemeClr val="accent2"/>
          </a:solidFill>
          <a:latin typeface="+mj-lt"/>
          <a:ea typeface="+mj-ea"/>
          <a:cs typeface="+mj-cs"/>
        </a:defRPr>
      </a:lvl1pPr>
    </p:titleStyle>
    <p:bodyStyle>
      <a:lvl1pPr marL="0" indent="0" algn="l" defTabSz="1088776" rtl="0" eaLnBrk="1" latinLnBrk="0" hangingPunct="1">
        <a:spcBef>
          <a:spcPts val="2400"/>
        </a:spcBef>
        <a:buClr>
          <a:schemeClr val="accent1"/>
        </a:buClr>
        <a:buSzPct val="80000"/>
        <a:buFontTx/>
        <a:buNone/>
        <a:defRPr sz="2000" b="1" kern="1200">
          <a:solidFill>
            <a:schemeClr val="tx1"/>
          </a:solidFill>
          <a:latin typeface="+mn-lt"/>
          <a:ea typeface="+mn-ea"/>
          <a:cs typeface="+mn-cs"/>
        </a:defRPr>
      </a:lvl1pPr>
      <a:lvl2pPr marL="0" indent="0" algn="l" defTabSz="1088776" rtl="0" eaLnBrk="1" latinLnBrk="0" hangingPunct="1">
        <a:spcBef>
          <a:spcPts val="600"/>
        </a:spcBef>
        <a:buClr>
          <a:schemeClr val="accent1"/>
        </a:buClr>
        <a:buSzPct val="80000"/>
        <a:buFont typeface="Wingdings" pitchFamily="2" charset="2"/>
        <a:buNone/>
        <a:defRPr sz="2000" kern="1200">
          <a:solidFill>
            <a:schemeClr val="tx1"/>
          </a:solidFill>
          <a:latin typeface="+mn-lt"/>
          <a:ea typeface="+mn-ea"/>
          <a:cs typeface="+mn-cs"/>
        </a:defRPr>
      </a:lvl2pPr>
      <a:lvl3pPr marL="180000" indent="-180000" algn="l" defTabSz="1088776" rtl="0" eaLnBrk="1" latinLnBrk="0" hangingPunct="1">
        <a:spcBef>
          <a:spcPts val="400"/>
        </a:spcBef>
        <a:buClr>
          <a:schemeClr val="accent1"/>
        </a:buClr>
        <a:buSzPct val="100000"/>
        <a:buFont typeface="Wingdings" pitchFamily="2" charset="2"/>
        <a:buChar char=""/>
        <a:defRPr sz="1800" kern="1200">
          <a:solidFill>
            <a:schemeClr val="tx1"/>
          </a:solidFill>
          <a:latin typeface="+mn-lt"/>
          <a:ea typeface="+mn-ea"/>
          <a:cs typeface="+mn-cs"/>
        </a:defRPr>
      </a:lvl3pPr>
      <a:lvl4pPr marL="360000" indent="-180000" algn="l" defTabSz="1088776" rtl="0" eaLnBrk="1" latinLnBrk="0" hangingPunct="1">
        <a:spcBef>
          <a:spcPts val="400"/>
        </a:spcBef>
        <a:buClr>
          <a:schemeClr val="accent2"/>
        </a:buClr>
        <a:buSzPct val="100000"/>
        <a:buFont typeface="Arial" pitchFamily="34" charset="0"/>
        <a:buChar char="–"/>
        <a:defRPr sz="1800" kern="1200">
          <a:solidFill>
            <a:schemeClr val="tx1"/>
          </a:solidFill>
          <a:latin typeface="+mn-lt"/>
          <a:ea typeface="+mn-ea"/>
          <a:cs typeface="+mn-cs"/>
        </a:defRPr>
      </a:lvl4pPr>
      <a:lvl5pPr marL="540000" indent="-180000" algn="l" defTabSz="1088776" rtl="0" eaLnBrk="1" latinLnBrk="0" hangingPunct="1">
        <a:spcBef>
          <a:spcPts val="250"/>
        </a:spcBef>
        <a:buClr>
          <a:schemeClr val="accent2"/>
        </a:buClr>
        <a:buSzPct val="100000"/>
        <a:buFont typeface="Courier New" pitchFamily="49" charset="0"/>
        <a:buChar char="o"/>
        <a:defRPr sz="1600" kern="1200">
          <a:solidFill>
            <a:schemeClr val="tx1"/>
          </a:solidFill>
          <a:latin typeface="+mn-lt"/>
          <a:ea typeface="+mn-ea"/>
          <a:cs typeface="+mn-cs"/>
        </a:defRPr>
      </a:lvl5pPr>
      <a:lvl6pPr marL="2994134" indent="-272194" algn="l" defTabSz="1088776"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8522" indent="-272194" algn="l" defTabSz="1088776"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2910" indent="-272194" algn="l" defTabSz="1088776"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7298" indent="-272194" algn="l" defTabSz="1088776"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de-DE"/>
      </a:defPPr>
      <a:lvl1pPr marL="0" algn="l" defTabSz="1088776" rtl="0" eaLnBrk="1" latinLnBrk="0" hangingPunct="1">
        <a:defRPr sz="2100" kern="1200">
          <a:solidFill>
            <a:schemeClr val="tx1"/>
          </a:solidFill>
          <a:latin typeface="+mn-lt"/>
          <a:ea typeface="+mn-ea"/>
          <a:cs typeface="+mn-cs"/>
        </a:defRPr>
      </a:lvl1pPr>
      <a:lvl2pPr marL="544388" algn="l" defTabSz="1088776" rtl="0" eaLnBrk="1" latinLnBrk="0" hangingPunct="1">
        <a:defRPr sz="2100" kern="1200">
          <a:solidFill>
            <a:schemeClr val="tx1"/>
          </a:solidFill>
          <a:latin typeface="+mn-lt"/>
          <a:ea typeface="+mn-ea"/>
          <a:cs typeface="+mn-cs"/>
        </a:defRPr>
      </a:lvl2pPr>
      <a:lvl3pPr marL="1088776" algn="l" defTabSz="1088776" rtl="0" eaLnBrk="1" latinLnBrk="0" hangingPunct="1">
        <a:defRPr sz="2100" kern="1200">
          <a:solidFill>
            <a:schemeClr val="tx1"/>
          </a:solidFill>
          <a:latin typeface="+mn-lt"/>
          <a:ea typeface="+mn-ea"/>
          <a:cs typeface="+mn-cs"/>
        </a:defRPr>
      </a:lvl3pPr>
      <a:lvl4pPr marL="1633164" algn="l" defTabSz="1088776" rtl="0" eaLnBrk="1" latinLnBrk="0" hangingPunct="1">
        <a:defRPr sz="2100" kern="1200">
          <a:solidFill>
            <a:schemeClr val="tx1"/>
          </a:solidFill>
          <a:latin typeface="+mn-lt"/>
          <a:ea typeface="+mn-ea"/>
          <a:cs typeface="+mn-cs"/>
        </a:defRPr>
      </a:lvl4pPr>
      <a:lvl5pPr marL="2177552" algn="l" defTabSz="1088776" rtl="0" eaLnBrk="1" latinLnBrk="0" hangingPunct="1">
        <a:defRPr sz="2100" kern="1200">
          <a:solidFill>
            <a:schemeClr val="tx1"/>
          </a:solidFill>
          <a:latin typeface="+mn-lt"/>
          <a:ea typeface="+mn-ea"/>
          <a:cs typeface="+mn-cs"/>
        </a:defRPr>
      </a:lvl5pPr>
      <a:lvl6pPr marL="2721940" algn="l" defTabSz="1088776" rtl="0" eaLnBrk="1" latinLnBrk="0" hangingPunct="1">
        <a:defRPr sz="2100" kern="1200">
          <a:solidFill>
            <a:schemeClr val="tx1"/>
          </a:solidFill>
          <a:latin typeface="+mn-lt"/>
          <a:ea typeface="+mn-ea"/>
          <a:cs typeface="+mn-cs"/>
        </a:defRPr>
      </a:lvl6pPr>
      <a:lvl7pPr marL="3266328" algn="l" defTabSz="1088776" rtl="0" eaLnBrk="1" latinLnBrk="0" hangingPunct="1">
        <a:defRPr sz="2100" kern="1200">
          <a:solidFill>
            <a:schemeClr val="tx1"/>
          </a:solidFill>
          <a:latin typeface="+mn-lt"/>
          <a:ea typeface="+mn-ea"/>
          <a:cs typeface="+mn-cs"/>
        </a:defRPr>
      </a:lvl7pPr>
      <a:lvl8pPr marL="3810716" algn="l" defTabSz="1088776" rtl="0" eaLnBrk="1" latinLnBrk="0" hangingPunct="1">
        <a:defRPr sz="2100" kern="1200">
          <a:solidFill>
            <a:schemeClr val="tx1"/>
          </a:solidFill>
          <a:latin typeface="+mn-lt"/>
          <a:ea typeface="+mn-ea"/>
          <a:cs typeface="+mn-cs"/>
        </a:defRPr>
      </a:lvl8pPr>
      <a:lvl9pPr marL="4355104" algn="l" defTabSz="108877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275257_l_srgb_s_gl copy.jpg"/>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0" y="1"/>
            <a:ext cx="12195175" cy="6859588"/>
          </a:xfrm>
          <a:prstGeom prst="rect">
            <a:avLst/>
          </a:prstGeom>
        </p:spPr>
      </p:pic>
      <p:pic>
        <p:nvPicPr>
          <p:cNvPr id="13" name="Picture 12" descr="cloud-supergraphic.png"/>
          <p:cNvPicPr>
            <a:picLocks noChangeAspect="1"/>
          </p:cNvPicPr>
          <p:nvPr/>
        </p:nvPicPr>
        <p:blipFill rotWithShape="1">
          <a:blip r:embed="rId4">
            <a:alphaModFix amt="60000"/>
            <a:extLst>
              <a:ext uri="{28A0092B-C50C-407E-A947-70E740481C1C}">
                <a14:useLocalDpi xmlns:a14="http://schemas.microsoft.com/office/drawing/2010/main" val="0"/>
              </a:ext>
            </a:extLst>
          </a:blip>
          <a:srcRect l="19828"/>
          <a:stretch/>
        </p:blipFill>
        <p:spPr>
          <a:xfrm>
            <a:off x="1" y="1000557"/>
            <a:ext cx="6365318" cy="5292999"/>
          </a:xfrm>
          <a:prstGeom prst="rect">
            <a:avLst/>
          </a:prstGeom>
        </p:spPr>
      </p:pic>
      <p:sp>
        <p:nvSpPr>
          <p:cNvPr id="9" name="Rectangle 8"/>
          <p:cNvSpPr/>
          <p:nvPr/>
        </p:nvSpPr>
        <p:spPr bwMode="gray">
          <a:xfrm>
            <a:off x="324000" y="0"/>
            <a:ext cx="11545200" cy="2143622"/>
          </a:xfrm>
          <a:prstGeom prst="rect">
            <a:avLst/>
          </a:prstGeom>
          <a:solidFill>
            <a:schemeClr val="bg1">
              <a:alpha val="75000"/>
            </a:schemeClr>
          </a:solidFill>
          <a:ln w="6350" algn="ctr">
            <a:noFill/>
            <a:miter lim="800000"/>
            <a:headEnd/>
            <a:tailEnd/>
          </a:ln>
        </p:spPr>
        <p:txBody>
          <a:bodyPr lIns="107163" tIns="85730" rIns="107163" bIns="85730" rtlCol="0" anchor="ctr"/>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a:ln>
                <a:noFill/>
              </a:ln>
              <a:effectLst/>
              <a:uLnTx/>
              <a:uFillTx/>
              <a:ea typeface="Arial Unicode MS" pitchFamily="34" charset="-128"/>
              <a:cs typeface="Arial Unicode MS" pitchFamily="34" charset="-128"/>
            </a:endParaRPr>
          </a:p>
        </p:txBody>
      </p:sp>
      <p:pic>
        <p:nvPicPr>
          <p:cNvPr id="10" name="Picture 9" descr="SAP_grad_R_pref.png"/>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25438" y="6083725"/>
            <a:ext cx="913247" cy="453600"/>
          </a:xfrm>
          <a:prstGeom prst="rect">
            <a:avLst/>
          </a:prstGeom>
          <a:noFill/>
          <a:ln>
            <a:noFill/>
          </a:ln>
        </p:spPr>
      </p:pic>
      <p:sp>
        <p:nvSpPr>
          <p:cNvPr id="11" name="Rectangle 10"/>
          <p:cNvSpPr/>
          <p:nvPr/>
        </p:nvSpPr>
        <p:spPr bwMode="gray">
          <a:xfrm>
            <a:off x="324000" y="0"/>
            <a:ext cx="11545200" cy="162038"/>
          </a:xfrm>
          <a:prstGeom prst="rect">
            <a:avLst/>
          </a:prstGeom>
          <a:solidFill>
            <a:schemeClr val="accent1"/>
          </a:solidFill>
          <a:ln w="9525" algn="ctr">
            <a:noFill/>
            <a:miter lim="800000"/>
            <a:headEnd/>
            <a:tailEnd/>
          </a:ln>
        </p:spPr>
        <p:txBody>
          <a:bodyPr lIns="107163" tIns="85730" rIns="107163" bIns="85730" rtlCol="0" anchor="ctr"/>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sz="19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2" name="Title 1"/>
          <p:cNvSpPr>
            <a:spLocks noGrp="1"/>
          </p:cNvSpPr>
          <p:nvPr>
            <p:ph type="title"/>
          </p:nvPr>
        </p:nvSpPr>
        <p:spPr/>
        <p:txBody>
          <a:bodyPr/>
          <a:lstStyle/>
          <a:p>
            <a:r>
              <a:rPr lang="en-US" dirty="0"/>
              <a:t>ORD Guidelines</a:t>
            </a:r>
          </a:p>
        </p:txBody>
      </p:sp>
    </p:spTree>
    <p:extLst>
      <p:ext uri="{BB962C8B-B14F-4D97-AF65-F5344CB8AC3E}">
        <p14:creationId xmlns:p14="http://schemas.microsoft.com/office/powerpoint/2010/main" val="1998098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 Recommendation</a:t>
            </a:r>
          </a:p>
        </p:txBody>
      </p:sp>
      <p:sp>
        <p:nvSpPr>
          <p:cNvPr id="3" name="Text Placeholder 2"/>
          <p:cNvSpPr>
            <a:spLocks noGrp="1"/>
          </p:cNvSpPr>
          <p:nvPr>
            <p:ph type="body" sz="quarter" idx="10"/>
          </p:nvPr>
        </p:nvSpPr>
        <p:spPr>
          <a:xfrm>
            <a:off x="324000" y="1435705"/>
            <a:ext cx="11545200" cy="4392043"/>
          </a:xfrm>
        </p:spPr>
        <p:txBody>
          <a:bodyPr/>
          <a:lstStyle/>
          <a:p>
            <a:pPr lvl="0"/>
            <a:r>
              <a:rPr lang="en-US" sz="1600" dirty="0"/>
              <a:t>Following is a set of best practice recommendations for utilizing the ORD tool.</a:t>
            </a:r>
            <a:endParaRPr lang="en-US" sz="1400" dirty="0"/>
          </a:p>
          <a:p>
            <a:pPr lvl="2"/>
            <a:endParaRPr lang="en-US" sz="1400" dirty="0"/>
          </a:p>
          <a:p>
            <a:pPr marL="0" lvl="2" indent="0">
              <a:buNone/>
            </a:pPr>
            <a:endParaRPr lang="en-US" sz="1400" dirty="0"/>
          </a:p>
        </p:txBody>
      </p:sp>
    </p:spTree>
    <p:extLst>
      <p:ext uri="{BB962C8B-B14F-4D97-AF65-F5344CB8AC3E}">
        <p14:creationId xmlns:p14="http://schemas.microsoft.com/office/powerpoint/2010/main" val="371367404"/>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ORD with Ad Hoc Best Practice</a:t>
            </a:r>
          </a:p>
        </p:txBody>
      </p:sp>
      <p:sp>
        <p:nvSpPr>
          <p:cNvPr id="3" name="Text Placeholder 2"/>
          <p:cNvSpPr>
            <a:spLocks noGrp="1"/>
          </p:cNvSpPr>
          <p:nvPr>
            <p:ph type="body" sz="quarter" idx="10"/>
          </p:nvPr>
        </p:nvSpPr>
        <p:spPr>
          <a:xfrm>
            <a:off x="324000" y="1435705"/>
            <a:ext cx="11545200" cy="4392043"/>
          </a:xfrm>
        </p:spPr>
        <p:txBody>
          <a:bodyPr/>
          <a:lstStyle/>
          <a:p>
            <a:pPr lvl="0"/>
            <a:r>
              <a:rPr lang="en-US" sz="1600" dirty="0"/>
              <a:t>Calculated Columns</a:t>
            </a:r>
          </a:p>
          <a:p>
            <a:pPr lvl="2"/>
            <a:r>
              <a:rPr lang="en-US" sz="1400" dirty="0"/>
              <a:t>Conditional statements should be nested no more than 10 statements deep</a:t>
            </a:r>
          </a:p>
          <a:p>
            <a:pPr lvl="2"/>
            <a:endParaRPr lang="en-US" sz="1400" dirty="0"/>
          </a:p>
          <a:p>
            <a:pPr lvl="0"/>
            <a:r>
              <a:rPr lang="en-US" sz="1600" dirty="0"/>
              <a:t>Pivot Tables</a:t>
            </a:r>
          </a:p>
          <a:p>
            <a:pPr lvl="2"/>
            <a:r>
              <a:rPr lang="en-US" sz="1400" dirty="0"/>
              <a:t>No more than 10-15 measures should be used on any one pivot table</a:t>
            </a:r>
          </a:p>
          <a:p>
            <a:pPr lvl="2"/>
            <a:r>
              <a:rPr lang="en-US" sz="1400" dirty="0"/>
              <a:t>Ensure the List Query data source for the Pivot Table only contains the columns necessary to be used in the Pivot</a:t>
            </a:r>
          </a:p>
          <a:p>
            <a:pPr lvl="2"/>
            <a:endParaRPr lang="en-US" sz="1400" dirty="0"/>
          </a:p>
          <a:p>
            <a:pPr lvl="0"/>
            <a:r>
              <a:rPr lang="en-US" sz="1600" dirty="0"/>
              <a:t>Data Volume</a:t>
            </a:r>
          </a:p>
          <a:p>
            <a:pPr lvl="2"/>
            <a:r>
              <a:rPr lang="en-US" sz="1400" dirty="0"/>
              <a:t>List Queries in excess of 200,000 records may impact performance (time outs etc.)</a:t>
            </a:r>
          </a:p>
          <a:p>
            <a:pPr lvl="2"/>
            <a:r>
              <a:rPr lang="en-US" sz="1400" dirty="0"/>
              <a:t>Pivot Tables in excess of </a:t>
            </a:r>
            <a:r>
              <a:rPr lang="en-US" sz="1400"/>
              <a:t>100,000 records may impact performance (time outs etc.)</a:t>
            </a:r>
            <a:endParaRPr lang="en-US" sz="1400" dirty="0"/>
          </a:p>
          <a:p>
            <a:pPr lvl="2"/>
            <a:r>
              <a:rPr lang="en-US" sz="1400" dirty="0"/>
              <a:t>Any tables in excess of 64,000 records should be exported to CSV format</a:t>
            </a:r>
          </a:p>
          <a:p>
            <a:pPr lvl="2"/>
            <a:endParaRPr lang="en-US" sz="1400" dirty="0"/>
          </a:p>
          <a:p>
            <a:pPr marL="0" lvl="2" indent="0">
              <a:buNone/>
            </a:pPr>
            <a:r>
              <a:rPr lang="en-US" sz="1400" i="1" dirty="0"/>
              <a:t>Note that there are many variables that affect query performance, and to take the above as a </a:t>
            </a:r>
            <a:r>
              <a:rPr lang="en-US" sz="1400" i="1" dirty="0" err="1"/>
              <a:t>generalised</a:t>
            </a:r>
            <a:r>
              <a:rPr lang="en-US" sz="1400" i="1" dirty="0"/>
              <a:t> guideline only.</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ORD with Ad Hoc Best Practice</a:t>
            </a:r>
          </a:p>
        </p:txBody>
      </p:sp>
      <p:sp>
        <p:nvSpPr>
          <p:cNvPr id="3" name="Text Placeholder 2"/>
          <p:cNvSpPr>
            <a:spLocks noGrp="1"/>
          </p:cNvSpPr>
          <p:nvPr>
            <p:ph type="body" sz="quarter" idx="10"/>
          </p:nvPr>
        </p:nvSpPr>
        <p:spPr>
          <a:xfrm>
            <a:off x="324000" y="1435705"/>
            <a:ext cx="11545200" cy="4392043"/>
          </a:xfrm>
        </p:spPr>
        <p:txBody>
          <a:bodyPr/>
          <a:lstStyle/>
          <a:p>
            <a:pPr lvl="0"/>
            <a:r>
              <a:rPr lang="en-US" sz="1600" dirty="0"/>
              <a:t>Query Design</a:t>
            </a:r>
          </a:p>
          <a:p>
            <a:pPr lvl="2"/>
            <a:r>
              <a:rPr lang="en-US" sz="1400" dirty="0"/>
              <a:t>Default People Scope is Team View – Direct Reports</a:t>
            </a:r>
          </a:p>
          <a:p>
            <a:pPr lvl="2"/>
            <a:r>
              <a:rPr lang="en-US" sz="1400" dirty="0"/>
              <a:t>Default Preview is 10 rows per page (maximum of 100 rows in Preview) – query should be used in a report to show more rows</a:t>
            </a:r>
          </a:p>
          <a:p>
            <a:pPr lvl="0"/>
            <a:r>
              <a:rPr lang="en-US" sz="1600" dirty="0"/>
              <a:t>Report Design</a:t>
            </a:r>
          </a:p>
          <a:p>
            <a:pPr lvl="2"/>
            <a:r>
              <a:rPr lang="en-US" sz="1400" dirty="0"/>
              <a:t>Reports containing multiple components should consider the data volume across all components</a:t>
            </a:r>
          </a:p>
          <a:p>
            <a:pPr lvl="2"/>
            <a:r>
              <a:rPr lang="en-US" sz="1400" dirty="0"/>
              <a:t>Ensure user prompted filters are consistent across all components/queries</a:t>
            </a:r>
          </a:p>
          <a:p>
            <a:pPr marL="0" lvl="2" indent="0">
              <a:buNone/>
            </a:pPr>
            <a:endParaRPr lang="en-US" sz="1400" dirty="0"/>
          </a:p>
          <a:p>
            <a:pPr marL="0" lvl="2" indent="0">
              <a:buNone/>
            </a:pPr>
            <a:r>
              <a:rPr lang="en-US" sz="1400" b="1" dirty="0"/>
              <a:t>Exporting</a:t>
            </a:r>
          </a:p>
          <a:p>
            <a:pPr lvl="2"/>
            <a:r>
              <a:rPr lang="en-US" sz="1400" dirty="0"/>
              <a:t>Position List Components on a separate page to Chart/Pivot tables when PDF/PPT/Word export is required</a:t>
            </a:r>
          </a:p>
          <a:p>
            <a:pPr marL="0" lvl="2" indent="0">
              <a:buNone/>
            </a:pPr>
            <a:endParaRPr lang="en-US" sz="1400" dirty="0"/>
          </a:p>
          <a:p>
            <a:pPr marL="0" lvl="2" indent="0">
              <a:buNone/>
            </a:pPr>
            <a:r>
              <a:rPr lang="en-US" sz="1400" b="1" dirty="0"/>
              <a:t>Report Sharing</a:t>
            </a:r>
          </a:p>
          <a:p>
            <a:pPr lvl="2"/>
            <a:r>
              <a:rPr lang="en-US" sz="1400" dirty="0"/>
              <a:t>Report menus are dynamic depending on user access</a:t>
            </a:r>
          </a:p>
          <a:p>
            <a:pPr lvl="2"/>
            <a:r>
              <a:rPr lang="en-US" sz="1400" dirty="0"/>
              <a:t>Share reports to </a:t>
            </a:r>
            <a:r>
              <a:rPr lang="en-US" sz="1400" dirty="0" err="1"/>
              <a:t>BizX</a:t>
            </a:r>
            <a:r>
              <a:rPr lang="en-US" sz="1400" dirty="0"/>
              <a:t> Roles, not individual users</a:t>
            </a:r>
          </a:p>
          <a:p>
            <a:pPr marL="0" lvl="2" indent="0">
              <a:buNone/>
            </a:pPr>
            <a:endParaRPr lang="en-US" sz="1400" dirty="0"/>
          </a:p>
        </p:txBody>
      </p:sp>
    </p:spTree>
    <p:extLst>
      <p:ext uri="{BB962C8B-B14F-4D97-AF65-F5344CB8AC3E}">
        <p14:creationId xmlns:p14="http://schemas.microsoft.com/office/powerpoint/2010/main" val="249396532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Thank you</a:t>
            </a:r>
          </a:p>
        </p:txBody>
      </p:sp>
    </p:spTree>
  </p:cSld>
  <p:clrMapOvr>
    <a:masterClrMapping/>
  </p:clrMapOvr>
</p:sld>
</file>

<file path=ppt/theme/theme1.xml><?xml version="1.0" encoding="utf-8"?>
<a:theme xmlns:a="http://schemas.openxmlformats.org/drawingml/2006/main" name="SAP_2014_16x9_v1.1">
  <a:themeElements>
    <a:clrScheme name="SAP_Colors2011_1.1">
      <a:dk1>
        <a:srgbClr val="000000"/>
      </a:dk1>
      <a:lt1>
        <a:srgbClr val="FFFFFF"/>
      </a:lt1>
      <a:dk2>
        <a:srgbClr val="0076CB"/>
      </a:dk2>
      <a:lt2>
        <a:srgbClr val="CCCCCC"/>
      </a:lt2>
      <a:accent1>
        <a:srgbClr val="F0AB00"/>
      </a:accent1>
      <a:accent2>
        <a:srgbClr val="666666"/>
      </a:accent2>
      <a:accent3>
        <a:srgbClr val="0076CB"/>
      </a:accent3>
      <a:accent4>
        <a:srgbClr val="4FB81C"/>
      </a:accent4>
      <a:accent5>
        <a:srgbClr val="E35500"/>
      </a:accent5>
      <a:accent6>
        <a:srgbClr val="760A85"/>
      </a:accent6>
      <a:hlink>
        <a:srgbClr val="666666"/>
      </a:hlink>
      <a:folHlink>
        <a:srgbClr val="CCCCCC"/>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w="6350" algn="ctr">
          <a:noFill/>
          <a:miter lim="800000"/>
          <a:headEnd/>
          <a:tailEnd/>
        </a:ln>
      </a:spPr>
      <a:bodyPr lIns="90000" tIns="72000" rIns="90000" bIns="72000" rtlCol="0" anchor="ctr"/>
      <a:lstStyle>
        <a:defPPr marR="0" algn="ctr" defTabSz="914400" eaLnBrk="1" fontAlgn="base" latinLnBrk="0" hangingPunct="1">
          <a:lnSpc>
            <a:spcPct val="100000"/>
          </a:lnSpc>
          <a:spcBef>
            <a:spcPct val="50000"/>
          </a:spcBef>
          <a:spcAft>
            <a:spcPct val="0"/>
          </a:spcAft>
          <a:buClr>
            <a:srgbClr val="F0AB00"/>
          </a:buClr>
          <a:buSzPct val="80000"/>
          <a:tabLst/>
          <a:defRPr kumimoji="0" sz="2000" b="0" i="0" u="none" strike="noStrike" kern="0" cap="none" spc="0" normalizeH="0" baseline="0" noProof="0" dirty="0" err="1" smtClean="0">
            <a:ln>
              <a:noFill/>
            </a:ln>
            <a:effectLst/>
            <a:uLnTx/>
            <a:uFillTx/>
            <a:ea typeface="Arial Unicode MS" pitchFamily="34" charset="-128"/>
            <a:cs typeface="Arial Unicode MS" pitchFamily="34" charset="-128"/>
          </a:defRPr>
        </a:defPPr>
      </a:lst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fontAlgn="base">
          <a:spcBef>
            <a:spcPts val="600"/>
          </a:spcBef>
          <a:spcAft>
            <a:spcPct val="0"/>
          </a:spcAft>
          <a:buClr>
            <a:srgbClr val="F0AB00"/>
          </a:buClr>
          <a:buSzPct val="80000"/>
          <a:defRPr sz="1800" kern="0" dirty="0" err="1" smtClean="0">
            <a:ea typeface="Arial Unicode MS" pitchFamily="34" charset="-128"/>
            <a:cs typeface="Arial Unicode MS" pitchFamily="34" charset="-128"/>
          </a:defRPr>
        </a:defPPr>
      </a:lstStyle>
    </a:txDef>
  </a:objectDefaults>
  <a:extraClrSchemeLst/>
</a:theme>
</file>

<file path=ppt/theme/theme2.xml><?xml version="1.0" encoding="utf-8"?>
<a:theme xmlns:a="http://schemas.openxmlformats.org/drawingml/2006/main" name="Office Theme">
  <a:themeElements>
    <a:clrScheme name="SAP_Colors2011_1.1">
      <a:dk1>
        <a:srgbClr val="000000"/>
      </a:dk1>
      <a:lt1>
        <a:srgbClr val="FFFFFF"/>
      </a:lt1>
      <a:dk2>
        <a:srgbClr val="0076CB"/>
      </a:dk2>
      <a:lt2>
        <a:srgbClr val="CCCCCC"/>
      </a:lt2>
      <a:accent1>
        <a:srgbClr val="F0AB00"/>
      </a:accent1>
      <a:accent2>
        <a:srgbClr val="666666"/>
      </a:accent2>
      <a:accent3>
        <a:srgbClr val="0076CB"/>
      </a:accent3>
      <a:accent4>
        <a:srgbClr val="4FB81C"/>
      </a:accent4>
      <a:accent5>
        <a:srgbClr val="E35500"/>
      </a:accent5>
      <a:accent6>
        <a:srgbClr val="760A85"/>
      </a:accent6>
      <a:hlink>
        <a:srgbClr val="666666"/>
      </a:hlink>
      <a:folHlink>
        <a:srgbClr val="CCCCCC"/>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SAP_Colors2011">
      <a:dk1>
        <a:srgbClr val="000000"/>
      </a:dk1>
      <a:lt1>
        <a:srgbClr val="FFFFFF"/>
      </a:lt1>
      <a:dk2>
        <a:srgbClr val="00AFE3"/>
      </a:dk2>
      <a:lt2>
        <a:srgbClr val="CCCCCC"/>
      </a:lt2>
      <a:accent1>
        <a:srgbClr val="FDB913"/>
      </a:accent1>
      <a:accent2>
        <a:srgbClr val="626366"/>
      </a:accent2>
      <a:accent3>
        <a:srgbClr val="0082C9"/>
      </a:accent3>
      <a:accent4>
        <a:srgbClr val="4BBE44"/>
      </a:accent4>
      <a:accent5>
        <a:srgbClr val="B1D249"/>
      </a:accent5>
      <a:accent6>
        <a:srgbClr val="80298F"/>
      </a:accent6>
      <a:hlink>
        <a:srgbClr val="04357B"/>
      </a:hlink>
      <a:folHlink>
        <a:srgbClr val="999999"/>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SAP_2014_16x9_v1.1</Template>
  <TotalTime>843</TotalTime>
  <Words>249</Words>
  <Application>Microsoft Office PowerPoint</Application>
  <PresentationFormat>Custom</PresentationFormat>
  <Paragraphs>37</Paragraphs>
  <Slides>5</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Courier New</vt:lpstr>
      <vt:lpstr>Wingdings</vt:lpstr>
      <vt:lpstr>MS PGothic</vt:lpstr>
      <vt:lpstr>Arial</vt:lpstr>
      <vt:lpstr>Wingdings</vt:lpstr>
      <vt:lpstr>Arial Unicode MS</vt:lpstr>
      <vt:lpstr>Symbol</vt:lpstr>
      <vt:lpstr>SAP_2014_16x9_v1.1</vt:lpstr>
      <vt:lpstr>ORD Guidelines</vt:lpstr>
      <vt:lpstr>PS Recommendation</vt:lpstr>
      <vt:lpstr>ORD with Ad Hoc Best Practice</vt:lpstr>
      <vt:lpstr>ORD with Ad Hoc Best Practice</vt:lpstr>
      <vt:lpstr>Thank you</vt:lpstr>
    </vt:vector>
  </TitlesOfParts>
  <Company>SAP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Short Presentation Title</dc:title>
  <dc:creator>SAP AG</dc:creator>
  <cp:lastModifiedBy>Vandecasteele, Xavier</cp:lastModifiedBy>
  <cp:revision>11</cp:revision>
  <dcterms:created xsi:type="dcterms:W3CDTF">2015-02-26T12:15:03Z</dcterms:created>
  <dcterms:modified xsi:type="dcterms:W3CDTF">2017-03-21T13:11:19Z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508024297</vt:i4>
  </property>
  <property fmtid="{D5CDD505-2E9C-101B-9397-08002B2CF9AE}" pid="3" name="_NewReviewCycle">
    <vt:lpwstr/>
  </property>
  <property fmtid="{D5CDD505-2E9C-101B-9397-08002B2CF9AE}" pid="4" name="_EmailSubject">
    <vt:lpwstr>ORD Performance Best Practice Guidelines</vt:lpwstr>
  </property>
  <property fmtid="{D5CDD505-2E9C-101B-9397-08002B2CF9AE}" pid="5" name="_AuthorEmail">
    <vt:lpwstr>robert.wood@sap.com</vt:lpwstr>
  </property>
  <property fmtid="{D5CDD505-2E9C-101B-9397-08002B2CF9AE}" pid="6" name="_AuthorEmailDisplayName">
    <vt:lpwstr>Wood, Robert</vt:lpwstr>
  </property>
  <property fmtid="{D5CDD505-2E9C-101B-9397-08002B2CF9AE}" pid="7" name="_PreviousAdHocReviewCycleID">
    <vt:i4>1357826825</vt:i4>
  </property>
</Properties>
</file>